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6"/>
  </p:notesMasterIdLst>
  <p:sldIdLst>
    <p:sldId id="260" r:id="rId2"/>
    <p:sldId id="259" r:id="rId3"/>
    <p:sldId id="261" r:id="rId4"/>
    <p:sldId id="358" r:id="rId5"/>
    <p:sldId id="359" r:id="rId6"/>
    <p:sldId id="361" r:id="rId7"/>
    <p:sldId id="3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  <p:sldId id="348" r:id="rId95"/>
    <p:sldId id="349" r:id="rId96"/>
    <p:sldId id="350" r:id="rId97"/>
    <p:sldId id="351" r:id="rId98"/>
    <p:sldId id="352" r:id="rId99"/>
    <p:sldId id="353" r:id="rId100"/>
    <p:sldId id="354" r:id="rId101"/>
    <p:sldId id="355" r:id="rId102"/>
    <p:sldId id="356" r:id="rId103"/>
    <p:sldId id="357" r:id="rId104"/>
    <p:sldId id="362" r:id="rId105"/>
    <p:sldId id="363" r:id="rId106"/>
    <p:sldId id="364" r:id="rId107"/>
    <p:sldId id="365" r:id="rId108"/>
    <p:sldId id="366" r:id="rId109"/>
    <p:sldId id="367" r:id="rId110"/>
    <p:sldId id="368" r:id="rId111"/>
    <p:sldId id="369" r:id="rId112"/>
    <p:sldId id="370" r:id="rId113"/>
    <p:sldId id="371" r:id="rId114"/>
    <p:sldId id="372" r:id="rId1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5B9"/>
    <a:srgbClr val="DDFFDD"/>
    <a:srgbClr val="660033"/>
    <a:srgbClr val="FFE7FF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251" autoAdjust="0"/>
  </p:normalViewPr>
  <p:slideViewPr>
    <p:cSldViewPr>
      <p:cViewPr varScale="1">
        <p:scale>
          <a:sx n="66" d="100"/>
          <a:sy n="66" d="100"/>
        </p:scale>
        <p:origin x="-326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presProps" Target="pres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4F01DE1-8AA6-4D65-B72B-BDFEF2F843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F6BD2A7-A9CB-47F2-93BC-38C75905CD54}" type="slidenum">
              <a:rPr lang="ru-RU"/>
              <a:pPr/>
              <a:t>1</a:t>
            </a:fld>
            <a:endParaRPr lang="ru-RU"/>
          </a:p>
        </p:txBody>
      </p:sp>
      <p:sp>
        <p:nvSpPr>
          <p:cNvPr id="51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r>
              <a:rPr lang="ru-RU" smtClean="0"/>
              <a:t>Для кисточки создать путь перемещения «Звезда». Затем поместить конец пера на рисунок. Старт (зелёный треугольник) поставить на центр кисти. Для появления звезды применить (например) эффект «Часовая стрелка», настройка - 1 сектор.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9144937-2E4C-40CA-87DE-3890DF4AD78C}" type="slidenum">
              <a:rPr lang="ru-RU"/>
              <a:pPr/>
              <a:t>2</a:t>
            </a:fld>
            <a:endParaRPr lang="ru-RU"/>
          </a:p>
        </p:txBody>
      </p:sp>
      <p:sp>
        <p:nvSpPr>
          <p:cNvPr id="61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mtClean="0"/>
              <a:t>Для ручки нарисовать кривую. Для появления слова «Мы» применить эффект анимации «Уголки(вправо - вверх)»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F822C-958A-4BAA-998B-E217CAAD15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507D5-349F-44CF-91CB-1FAF02B58F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6FD42-C132-481C-A0D4-CD359B443F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F29F8-973C-4E51-94CC-959372EE82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E5D24-6764-4735-9E12-90A2566C88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43223-9116-4EE0-B2C3-2A3D10E54B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89543-855E-462D-A7C4-70B555C30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3BFB1-5397-4EDA-94F5-E4A929E1CC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CB929-DAED-4028-9C4D-F2AA6412B9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D08E4-94DA-461F-8B3D-953EE9426D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997C9-FBCC-4360-B5D3-41AFD98B5A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>
                <a:gamma/>
                <a:shade val="46275"/>
                <a:invGamma/>
              </a:srgbClr>
            </a:gs>
            <a:gs pos="50000">
              <a:srgbClr val="FFFFCC"/>
            </a:gs>
            <a:gs pos="100000">
              <a:srgbClr val="FFFFCC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21438439-F02D-459E-980F-23385A5C23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slide" Target="slide7.xml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slide" Target="slide103.xml"/><Relationship Id="rId3" Type="http://schemas.openxmlformats.org/officeDocument/2006/relationships/audio" Target="file:///C:\Documents%20and%20Settings\RVB\&#1052;&#1086;&#1080;%20&#1076;&#1086;&#1082;&#1091;&#1084;&#1077;&#1085;&#1090;&#1099;\2009%20&#1040;&#1085;&#1082;&#1077;&#1090;&#1080;%20&#1083;&#1110;&#1076;&#1077;&#1088;&#1110;&#1074;%20&#1047;&#1053;&#1054;\&#1087;&#1088;&#1077;&#1079;&#1077;&#1085;&#1090;&#1072;&#1094;&#1080;&#1103;%20&#1040;&#1085;&#1085;&#1072;%20&#1052;&#1072;&#1085;&#1078;&#1091;&#1083;&#1072;\&#1087;&#1088;&#1077;&#1079;&#1077;&#1085;&#1090;&#1072;&#1094;&#1080;&#1103;\&#1040;&#1091;&#1076;&#1080;&#1086;.wma" TargetMode="External"/><Relationship Id="rId7" Type="http://schemas.openxmlformats.org/officeDocument/2006/relationships/image" Target="../media/image15.png"/><Relationship Id="rId2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john_the_revelator.mp3" TargetMode="External"/><Relationship Id="rId1" Type="http://schemas.openxmlformats.org/officeDocument/2006/relationships/audio" Target="file:///C:\Documents%20and%20Settings\aaa\&#1056;&#1072;&#1073;&#1086;&#1095;&#1080;&#1081;%20&#1089;&#1090;&#1086;&#1083;\04%20playing%20the%20angel\join_the_nevelator.mp3" TargetMode="Externa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3.jpeg"/><Relationship Id="rId3" Type="http://schemas.openxmlformats.org/officeDocument/2006/relationships/audio" Target="file:///D:\MP%203\&#1084;&#1091;&#1079;&#1099;&#1082;&#1072;%20&#1072;&#1085;&#1103;\placebo\special_needs.mp3" TargetMode="External"/><Relationship Id="rId7" Type="http://schemas.openxmlformats.org/officeDocument/2006/relationships/image" Target="../media/image18.jpeg"/><Relationship Id="rId12" Type="http://schemas.openxmlformats.org/officeDocument/2006/relationships/image" Target="../media/image22.jpeg"/><Relationship Id="rId2" Type="http://schemas.openxmlformats.org/officeDocument/2006/relationships/audio" Target="file:///C:\Documents%20and%20Settings\aaa\&#1052;&#1086;&#1080;%20&#1076;&#1086;&#1082;&#1091;&#1084;&#1077;&#1085;&#1090;&#1099;\&#1052;&#1086;&#1080;%20&#1088;&#1080;&#1089;&#1091;&#1085;&#1082;&#1080;\untitled.mp3" TargetMode="External"/><Relationship Id="rId1" Type="http://schemas.openxmlformats.org/officeDocument/2006/relationships/audio" Target="file:///C:\Documents%20and%20Settings\aaa\&#1052;&#1086;&#1080;%20&#1076;&#1086;&#1082;&#1091;&#1084;&#1077;&#1085;&#1090;&#1099;\&#1052;&#1086;&#1080;%20&#1088;&#1080;&#1089;&#1091;&#1085;&#1082;&#1080;\cat.mp3" TargetMode="Externa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1.jpeg"/><Relationship Id="rId5" Type="http://schemas.openxmlformats.org/officeDocument/2006/relationships/audio" Target="file:///C:\Documents%20and%20Settings\RVB\&#1052;&#1086;&#1080;%20&#1076;&#1086;&#1082;&#1091;&#1084;&#1077;&#1085;&#1090;&#1099;\2009%20&#1040;&#1085;&#1082;&#1077;&#1090;&#1080;%20&#1083;&#1110;&#1076;&#1077;&#1088;&#1110;&#1074;%20&#1047;&#1053;&#1054;\&#1087;&#1088;&#1077;&#1079;&#1077;&#1085;&#1090;&#1072;&#1094;&#1080;&#1103;%20&#1040;&#1085;&#1085;&#1072;%20&#1052;&#1072;&#1085;&#1078;&#1091;&#1083;&#1072;\&#1087;&#1088;&#1077;&#1079;&#1077;&#1085;&#1090;&#1072;&#1094;&#1080;&#1103;\special_needs.wma" TargetMode="External"/><Relationship Id="rId15" Type="http://schemas.openxmlformats.org/officeDocument/2006/relationships/slide" Target="slide7.xml"/><Relationship Id="rId10" Type="http://schemas.openxmlformats.org/officeDocument/2006/relationships/image" Target="../media/image20.jpeg"/><Relationship Id="rId4" Type="http://schemas.openxmlformats.org/officeDocument/2006/relationships/audio" Target="../media/audio3.wav"/><Relationship Id="rId9" Type="http://schemas.openxmlformats.org/officeDocument/2006/relationships/image" Target="../media/image15.png"/><Relationship Id="rId14" Type="http://schemas.openxmlformats.org/officeDocument/2006/relationships/image" Target="../media/image24.jpeg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04.xml"/><Relationship Id="rId3" Type="http://schemas.openxmlformats.org/officeDocument/2006/relationships/slide" Target="slide9.xml"/><Relationship Id="rId7" Type="http://schemas.openxmlformats.org/officeDocument/2006/relationships/slide" Target="slide102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slide" Target="slide23.xml"/><Relationship Id="rId4" Type="http://schemas.openxmlformats.org/officeDocument/2006/relationships/slide" Target="slide10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2341563" y="1196975"/>
            <a:ext cx="4391025" cy="4032250"/>
          </a:xfrm>
          <a:prstGeom prst="star5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7171" name="Group 3"/>
          <p:cNvGrpSpPr>
            <a:grpSpLocks/>
          </p:cNvGrpSpPr>
          <p:nvPr/>
        </p:nvGrpSpPr>
        <p:grpSpPr bwMode="auto">
          <a:xfrm>
            <a:off x="4500563" y="-960438"/>
            <a:ext cx="2449512" cy="2085976"/>
            <a:chOff x="3703" y="1126"/>
            <a:chExt cx="1543" cy="1314"/>
          </a:xfrm>
        </p:grpSpPr>
        <p:sp>
          <p:nvSpPr>
            <p:cNvPr id="2052" name="Freeform 4"/>
            <p:cNvSpPr>
              <a:spLocks/>
            </p:cNvSpPr>
            <p:nvPr/>
          </p:nvSpPr>
          <p:spPr bwMode="auto">
            <a:xfrm>
              <a:off x="4093" y="1126"/>
              <a:ext cx="1153" cy="1024"/>
            </a:xfrm>
            <a:custGeom>
              <a:avLst/>
              <a:gdLst>
                <a:gd name="T0" fmla="*/ 9 w 9226"/>
                <a:gd name="T1" fmla="*/ 1003 h 8193"/>
                <a:gd name="T2" fmla="*/ 5 w 9226"/>
                <a:gd name="T3" fmla="*/ 996 h 8193"/>
                <a:gd name="T4" fmla="*/ 2 w 9226"/>
                <a:gd name="T5" fmla="*/ 989 h 8193"/>
                <a:gd name="T6" fmla="*/ 1 w 9226"/>
                <a:gd name="T7" fmla="*/ 982 h 8193"/>
                <a:gd name="T8" fmla="*/ 0 w 9226"/>
                <a:gd name="T9" fmla="*/ 975 h 8193"/>
                <a:gd name="T10" fmla="*/ 0 w 9226"/>
                <a:gd name="T11" fmla="*/ 967 h 8193"/>
                <a:gd name="T12" fmla="*/ 1 w 9226"/>
                <a:gd name="T13" fmla="*/ 960 h 8193"/>
                <a:gd name="T14" fmla="*/ 4 w 9226"/>
                <a:gd name="T15" fmla="*/ 953 h 8193"/>
                <a:gd name="T16" fmla="*/ 7 w 9226"/>
                <a:gd name="T17" fmla="*/ 947 h 8193"/>
                <a:gd name="T18" fmla="*/ 11 w 9226"/>
                <a:gd name="T19" fmla="*/ 941 h 8193"/>
                <a:gd name="T20" fmla="*/ 17 w 9226"/>
                <a:gd name="T21" fmla="*/ 935 h 8193"/>
                <a:gd name="T22" fmla="*/ 214 w 9226"/>
                <a:gd name="T23" fmla="*/ 762 h 8193"/>
                <a:gd name="T24" fmla="*/ 412 w 9226"/>
                <a:gd name="T25" fmla="*/ 589 h 8193"/>
                <a:gd name="T26" fmla="*/ 609 w 9226"/>
                <a:gd name="T27" fmla="*/ 416 h 8193"/>
                <a:gd name="T28" fmla="*/ 808 w 9226"/>
                <a:gd name="T29" fmla="*/ 245 h 8193"/>
                <a:gd name="T30" fmla="*/ 1008 w 9226"/>
                <a:gd name="T31" fmla="*/ 74 h 8193"/>
                <a:gd name="T32" fmla="*/ 1078 w 9226"/>
                <a:gd name="T33" fmla="*/ 13 h 8193"/>
                <a:gd name="T34" fmla="*/ 1085 w 9226"/>
                <a:gd name="T35" fmla="*/ 9 h 8193"/>
                <a:gd name="T36" fmla="*/ 1091 w 9226"/>
                <a:gd name="T37" fmla="*/ 6 h 8193"/>
                <a:gd name="T38" fmla="*/ 1099 w 9226"/>
                <a:gd name="T39" fmla="*/ 4 h 8193"/>
                <a:gd name="T40" fmla="*/ 1106 w 9226"/>
                <a:gd name="T41" fmla="*/ 2 h 8193"/>
                <a:gd name="T42" fmla="*/ 1113 w 9226"/>
                <a:gd name="T43" fmla="*/ 1 h 8193"/>
                <a:gd name="T44" fmla="*/ 1121 w 9226"/>
                <a:gd name="T45" fmla="*/ 0 h 8193"/>
                <a:gd name="T46" fmla="*/ 1129 w 9226"/>
                <a:gd name="T47" fmla="*/ 0 h 8193"/>
                <a:gd name="T48" fmla="*/ 1136 w 9226"/>
                <a:gd name="T49" fmla="*/ 1 h 8193"/>
                <a:gd name="T50" fmla="*/ 1143 w 9226"/>
                <a:gd name="T51" fmla="*/ 3 h 8193"/>
                <a:gd name="T52" fmla="*/ 1149 w 9226"/>
                <a:gd name="T53" fmla="*/ 6 h 8193"/>
                <a:gd name="T54" fmla="*/ 1152 w 9226"/>
                <a:gd name="T55" fmla="*/ 12 h 8193"/>
                <a:gd name="T56" fmla="*/ 1153 w 9226"/>
                <a:gd name="T57" fmla="*/ 19 h 8193"/>
                <a:gd name="T58" fmla="*/ 1153 w 9226"/>
                <a:gd name="T59" fmla="*/ 26 h 8193"/>
                <a:gd name="T60" fmla="*/ 1152 w 9226"/>
                <a:gd name="T61" fmla="*/ 34 h 8193"/>
                <a:gd name="T62" fmla="*/ 1150 w 9226"/>
                <a:gd name="T63" fmla="*/ 42 h 8193"/>
                <a:gd name="T64" fmla="*/ 1146 w 9226"/>
                <a:gd name="T65" fmla="*/ 54 h 8193"/>
                <a:gd name="T66" fmla="*/ 1143 w 9226"/>
                <a:gd name="T67" fmla="*/ 61 h 8193"/>
                <a:gd name="T68" fmla="*/ 1139 w 9226"/>
                <a:gd name="T69" fmla="*/ 68 h 8193"/>
                <a:gd name="T70" fmla="*/ 1134 w 9226"/>
                <a:gd name="T71" fmla="*/ 74 h 8193"/>
                <a:gd name="T72" fmla="*/ 1129 w 9226"/>
                <a:gd name="T73" fmla="*/ 79 h 8193"/>
                <a:gd name="T74" fmla="*/ 935 w 9226"/>
                <a:gd name="T75" fmla="*/ 256 h 8193"/>
                <a:gd name="T76" fmla="*/ 741 w 9226"/>
                <a:gd name="T77" fmla="*/ 433 h 8193"/>
                <a:gd name="T78" fmla="*/ 643 w 9226"/>
                <a:gd name="T79" fmla="*/ 521 h 8193"/>
                <a:gd name="T80" fmla="*/ 479 w 9226"/>
                <a:gd name="T81" fmla="*/ 666 h 8193"/>
                <a:gd name="T82" fmla="*/ 282 w 9226"/>
                <a:gd name="T83" fmla="*/ 839 h 8193"/>
                <a:gd name="T84" fmla="*/ 84 w 9226"/>
                <a:gd name="T85" fmla="*/ 1012 h 8193"/>
                <a:gd name="T86" fmla="*/ 78 w 9226"/>
                <a:gd name="T87" fmla="*/ 1016 h 8193"/>
                <a:gd name="T88" fmla="*/ 71 w 9226"/>
                <a:gd name="T89" fmla="*/ 1020 h 8193"/>
                <a:gd name="T90" fmla="*/ 64 w 9226"/>
                <a:gd name="T91" fmla="*/ 1022 h 8193"/>
                <a:gd name="T92" fmla="*/ 57 w 9226"/>
                <a:gd name="T93" fmla="*/ 1024 h 8193"/>
                <a:gd name="T94" fmla="*/ 50 w 9226"/>
                <a:gd name="T95" fmla="*/ 1024 h 8193"/>
                <a:gd name="T96" fmla="*/ 42 w 9226"/>
                <a:gd name="T97" fmla="*/ 1023 h 8193"/>
                <a:gd name="T98" fmla="*/ 35 w 9226"/>
                <a:gd name="T99" fmla="*/ 1022 h 8193"/>
                <a:gd name="T100" fmla="*/ 28 w 9226"/>
                <a:gd name="T101" fmla="*/ 1019 h 8193"/>
                <a:gd name="T102" fmla="*/ 22 w 9226"/>
                <a:gd name="T103" fmla="*/ 1015 h 8193"/>
                <a:gd name="T104" fmla="*/ 16 w 9226"/>
                <a:gd name="T105" fmla="*/ 1010 h 819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9226" h="8193">
                  <a:moveTo>
                    <a:pt x="98" y="8054"/>
                  </a:moveTo>
                  <a:lnTo>
                    <a:pt x="85" y="8038"/>
                  </a:lnTo>
                  <a:lnTo>
                    <a:pt x="73" y="8023"/>
                  </a:lnTo>
                  <a:lnTo>
                    <a:pt x="61" y="8004"/>
                  </a:lnTo>
                  <a:lnTo>
                    <a:pt x="51" y="7987"/>
                  </a:lnTo>
                  <a:lnTo>
                    <a:pt x="41" y="7969"/>
                  </a:lnTo>
                  <a:lnTo>
                    <a:pt x="33" y="7951"/>
                  </a:lnTo>
                  <a:lnTo>
                    <a:pt x="25" y="7933"/>
                  </a:lnTo>
                  <a:lnTo>
                    <a:pt x="19" y="7914"/>
                  </a:lnTo>
                  <a:lnTo>
                    <a:pt x="13" y="7895"/>
                  </a:lnTo>
                  <a:lnTo>
                    <a:pt x="9" y="7876"/>
                  </a:lnTo>
                  <a:lnTo>
                    <a:pt x="5" y="7857"/>
                  </a:lnTo>
                  <a:lnTo>
                    <a:pt x="2" y="7837"/>
                  </a:lnTo>
                  <a:lnTo>
                    <a:pt x="1" y="7817"/>
                  </a:lnTo>
                  <a:lnTo>
                    <a:pt x="0" y="7797"/>
                  </a:lnTo>
                  <a:lnTo>
                    <a:pt x="0" y="7778"/>
                  </a:lnTo>
                  <a:lnTo>
                    <a:pt x="0" y="7759"/>
                  </a:lnTo>
                  <a:lnTo>
                    <a:pt x="2" y="7739"/>
                  </a:lnTo>
                  <a:lnTo>
                    <a:pt x="4" y="7720"/>
                  </a:lnTo>
                  <a:lnTo>
                    <a:pt x="8" y="7701"/>
                  </a:lnTo>
                  <a:lnTo>
                    <a:pt x="12" y="7681"/>
                  </a:lnTo>
                  <a:lnTo>
                    <a:pt x="18" y="7663"/>
                  </a:lnTo>
                  <a:lnTo>
                    <a:pt x="23" y="7644"/>
                  </a:lnTo>
                  <a:lnTo>
                    <a:pt x="30" y="7626"/>
                  </a:lnTo>
                  <a:lnTo>
                    <a:pt x="39" y="7608"/>
                  </a:lnTo>
                  <a:lnTo>
                    <a:pt x="47" y="7591"/>
                  </a:lnTo>
                  <a:lnTo>
                    <a:pt x="57" y="7574"/>
                  </a:lnTo>
                  <a:lnTo>
                    <a:pt x="68" y="7557"/>
                  </a:lnTo>
                  <a:lnTo>
                    <a:pt x="79" y="7541"/>
                  </a:lnTo>
                  <a:lnTo>
                    <a:pt x="92" y="7525"/>
                  </a:lnTo>
                  <a:lnTo>
                    <a:pt x="106" y="7510"/>
                  </a:lnTo>
                  <a:lnTo>
                    <a:pt x="120" y="7495"/>
                  </a:lnTo>
                  <a:lnTo>
                    <a:pt x="135" y="7481"/>
                  </a:lnTo>
                  <a:lnTo>
                    <a:pt x="662" y="7019"/>
                  </a:lnTo>
                  <a:lnTo>
                    <a:pt x="1189" y="6557"/>
                  </a:lnTo>
                  <a:lnTo>
                    <a:pt x="1715" y="6095"/>
                  </a:lnTo>
                  <a:lnTo>
                    <a:pt x="2240" y="5632"/>
                  </a:lnTo>
                  <a:lnTo>
                    <a:pt x="2767" y="5171"/>
                  </a:lnTo>
                  <a:lnTo>
                    <a:pt x="3293" y="4709"/>
                  </a:lnTo>
                  <a:lnTo>
                    <a:pt x="3820" y="4249"/>
                  </a:lnTo>
                  <a:lnTo>
                    <a:pt x="4347" y="3789"/>
                  </a:lnTo>
                  <a:lnTo>
                    <a:pt x="4877" y="3330"/>
                  </a:lnTo>
                  <a:lnTo>
                    <a:pt x="5406" y="2871"/>
                  </a:lnTo>
                  <a:lnTo>
                    <a:pt x="5937" y="2415"/>
                  </a:lnTo>
                  <a:lnTo>
                    <a:pt x="6468" y="1959"/>
                  </a:lnTo>
                  <a:lnTo>
                    <a:pt x="6999" y="1503"/>
                  </a:lnTo>
                  <a:lnTo>
                    <a:pt x="7532" y="1047"/>
                  </a:lnTo>
                  <a:lnTo>
                    <a:pt x="8063" y="591"/>
                  </a:lnTo>
                  <a:lnTo>
                    <a:pt x="8593" y="134"/>
                  </a:lnTo>
                  <a:lnTo>
                    <a:pt x="8609" y="121"/>
                  </a:lnTo>
                  <a:lnTo>
                    <a:pt x="8626" y="108"/>
                  </a:lnTo>
                  <a:lnTo>
                    <a:pt x="8643" y="97"/>
                  </a:lnTo>
                  <a:lnTo>
                    <a:pt x="8660" y="85"/>
                  </a:lnTo>
                  <a:lnTo>
                    <a:pt x="8678" y="75"/>
                  </a:lnTo>
                  <a:lnTo>
                    <a:pt x="8696" y="66"/>
                  </a:lnTo>
                  <a:lnTo>
                    <a:pt x="8714" y="56"/>
                  </a:lnTo>
                  <a:lnTo>
                    <a:pt x="8732" y="49"/>
                  </a:lnTo>
                  <a:lnTo>
                    <a:pt x="8751" y="41"/>
                  </a:lnTo>
                  <a:lnTo>
                    <a:pt x="8771" y="35"/>
                  </a:lnTo>
                  <a:lnTo>
                    <a:pt x="8790" y="29"/>
                  </a:lnTo>
                  <a:lnTo>
                    <a:pt x="8809" y="23"/>
                  </a:lnTo>
                  <a:lnTo>
                    <a:pt x="8828" y="18"/>
                  </a:lnTo>
                  <a:lnTo>
                    <a:pt x="8847" y="14"/>
                  </a:lnTo>
                  <a:lnTo>
                    <a:pt x="8867" y="11"/>
                  </a:lnTo>
                  <a:lnTo>
                    <a:pt x="8886" y="7"/>
                  </a:lnTo>
                  <a:lnTo>
                    <a:pt x="8908" y="5"/>
                  </a:lnTo>
                  <a:lnTo>
                    <a:pt x="8929" y="3"/>
                  </a:lnTo>
                  <a:lnTo>
                    <a:pt x="8950" y="1"/>
                  </a:lnTo>
                  <a:lnTo>
                    <a:pt x="8970" y="0"/>
                  </a:lnTo>
                  <a:lnTo>
                    <a:pt x="8992" y="0"/>
                  </a:lnTo>
                  <a:lnTo>
                    <a:pt x="9012" y="0"/>
                  </a:lnTo>
                  <a:lnTo>
                    <a:pt x="9032" y="2"/>
                  </a:lnTo>
                  <a:lnTo>
                    <a:pt x="9052" y="3"/>
                  </a:lnTo>
                  <a:lnTo>
                    <a:pt x="9071" y="6"/>
                  </a:lnTo>
                  <a:lnTo>
                    <a:pt x="9090" y="10"/>
                  </a:lnTo>
                  <a:lnTo>
                    <a:pt x="9108" y="15"/>
                  </a:lnTo>
                  <a:lnTo>
                    <a:pt x="9127" y="20"/>
                  </a:lnTo>
                  <a:lnTo>
                    <a:pt x="9144" y="27"/>
                  </a:lnTo>
                  <a:lnTo>
                    <a:pt x="9159" y="34"/>
                  </a:lnTo>
                  <a:lnTo>
                    <a:pt x="9175" y="43"/>
                  </a:lnTo>
                  <a:lnTo>
                    <a:pt x="9190" y="51"/>
                  </a:lnTo>
                  <a:lnTo>
                    <a:pt x="9200" y="66"/>
                  </a:lnTo>
                  <a:lnTo>
                    <a:pt x="9207" y="81"/>
                  </a:lnTo>
                  <a:lnTo>
                    <a:pt x="9214" y="98"/>
                  </a:lnTo>
                  <a:lnTo>
                    <a:pt x="9219" y="114"/>
                  </a:lnTo>
                  <a:lnTo>
                    <a:pt x="9222" y="132"/>
                  </a:lnTo>
                  <a:lnTo>
                    <a:pt x="9225" y="150"/>
                  </a:lnTo>
                  <a:lnTo>
                    <a:pt x="9226" y="169"/>
                  </a:lnTo>
                  <a:lnTo>
                    <a:pt x="9226" y="189"/>
                  </a:lnTo>
                  <a:lnTo>
                    <a:pt x="9225" y="209"/>
                  </a:lnTo>
                  <a:lnTo>
                    <a:pt x="9224" y="230"/>
                  </a:lnTo>
                  <a:lnTo>
                    <a:pt x="9221" y="251"/>
                  </a:lnTo>
                  <a:lnTo>
                    <a:pt x="9218" y="272"/>
                  </a:lnTo>
                  <a:lnTo>
                    <a:pt x="9214" y="293"/>
                  </a:lnTo>
                  <a:lnTo>
                    <a:pt x="9208" y="315"/>
                  </a:lnTo>
                  <a:lnTo>
                    <a:pt x="9202" y="337"/>
                  </a:lnTo>
                  <a:lnTo>
                    <a:pt x="9196" y="358"/>
                  </a:lnTo>
                  <a:lnTo>
                    <a:pt x="9183" y="396"/>
                  </a:lnTo>
                  <a:lnTo>
                    <a:pt x="9168" y="435"/>
                  </a:lnTo>
                  <a:lnTo>
                    <a:pt x="9159" y="453"/>
                  </a:lnTo>
                  <a:lnTo>
                    <a:pt x="9151" y="471"/>
                  </a:lnTo>
                  <a:lnTo>
                    <a:pt x="9142" y="489"/>
                  </a:lnTo>
                  <a:lnTo>
                    <a:pt x="9133" y="506"/>
                  </a:lnTo>
                  <a:lnTo>
                    <a:pt x="9122" y="524"/>
                  </a:lnTo>
                  <a:lnTo>
                    <a:pt x="9111" y="541"/>
                  </a:lnTo>
                  <a:lnTo>
                    <a:pt x="9099" y="557"/>
                  </a:lnTo>
                  <a:lnTo>
                    <a:pt x="9087" y="573"/>
                  </a:lnTo>
                  <a:lnTo>
                    <a:pt x="9074" y="589"/>
                  </a:lnTo>
                  <a:lnTo>
                    <a:pt x="9061" y="605"/>
                  </a:lnTo>
                  <a:lnTo>
                    <a:pt x="9046" y="620"/>
                  </a:lnTo>
                  <a:lnTo>
                    <a:pt x="9031" y="633"/>
                  </a:lnTo>
                  <a:lnTo>
                    <a:pt x="8512" y="1104"/>
                  </a:lnTo>
                  <a:lnTo>
                    <a:pt x="7995" y="1577"/>
                  </a:lnTo>
                  <a:lnTo>
                    <a:pt x="7479" y="2050"/>
                  </a:lnTo>
                  <a:lnTo>
                    <a:pt x="6962" y="2523"/>
                  </a:lnTo>
                  <a:lnTo>
                    <a:pt x="6445" y="2995"/>
                  </a:lnTo>
                  <a:lnTo>
                    <a:pt x="5926" y="3467"/>
                  </a:lnTo>
                  <a:lnTo>
                    <a:pt x="5667" y="3700"/>
                  </a:lnTo>
                  <a:lnTo>
                    <a:pt x="5407" y="3935"/>
                  </a:lnTo>
                  <a:lnTo>
                    <a:pt x="5145" y="4168"/>
                  </a:lnTo>
                  <a:lnTo>
                    <a:pt x="4884" y="4401"/>
                  </a:lnTo>
                  <a:lnTo>
                    <a:pt x="4360" y="4865"/>
                  </a:lnTo>
                  <a:lnTo>
                    <a:pt x="3835" y="5327"/>
                  </a:lnTo>
                  <a:lnTo>
                    <a:pt x="3308" y="5789"/>
                  </a:lnTo>
                  <a:lnTo>
                    <a:pt x="2781" y="6250"/>
                  </a:lnTo>
                  <a:lnTo>
                    <a:pt x="2254" y="6711"/>
                  </a:lnTo>
                  <a:lnTo>
                    <a:pt x="1726" y="7171"/>
                  </a:lnTo>
                  <a:lnTo>
                    <a:pt x="1199" y="7633"/>
                  </a:lnTo>
                  <a:lnTo>
                    <a:pt x="671" y="8094"/>
                  </a:lnTo>
                  <a:lnTo>
                    <a:pt x="655" y="8106"/>
                  </a:lnTo>
                  <a:lnTo>
                    <a:pt x="639" y="8119"/>
                  </a:lnTo>
                  <a:lnTo>
                    <a:pt x="622" y="8130"/>
                  </a:lnTo>
                  <a:lnTo>
                    <a:pt x="605" y="8141"/>
                  </a:lnTo>
                  <a:lnTo>
                    <a:pt x="587" y="8150"/>
                  </a:lnTo>
                  <a:lnTo>
                    <a:pt x="569" y="8159"/>
                  </a:lnTo>
                  <a:lnTo>
                    <a:pt x="551" y="8166"/>
                  </a:lnTo>
                  <a:lnTo>
                    <a:pt x="533" y="8172"/>
                  </a:lnTo>
                  <a:lnTo>
                    <a:pt x="514" y="8178"/>
                  </a:lnTo>
                  <a:lnTo>
                    <a:pt x="495" y="8183"/>
                  </a:lnTo>
                  <a:lnTo>
                    <a:pt x="476" y="8186"/>
                  </a:lnTo>
                  <a:lnTo>
                    <a:pt x="457" y="8189"/>
                  </a:lnTo>
                  <a:lnTo>
                    <a:pt x="437" y="8192"/>
                  </a:lnTo>
                  <a:lnTo>
                    <a:pt x="417" y="8192"/>
                  </a:lnTo>
                  <a:lnTo>
                    <a:pt x="398" y="8193"/>
                  </a:lnTo>
                  <a:lnTo>
                    <a:pt x="379" y="8192"/>
                  </a:lnTo>
                  <a:lnTo>
                    <a:pt x="360" y="8189"/>
                  </a:lnTo>
                  <a:lnTo>
                    <a:pt x="340" y="8186"/>
                  </a:lnTo>
                  <a:lnTo>
                    <a:pt x="321" y="8183"/>
                  </a:lnTo>
                  <a:lnTo>
                    <a:pt x="301" y="8179"/>
                  </a:lnTo>
                  <a:lnTo>
                    <a:pt x="282" y="8173"/>
                  </a:lnTo>
                  <a:lnTo>
                    <a:pt x="264" y="8167"/>
                  </a:lnTo>
                  <a:lnTo>
                    <a:pt x="245" y="8160"/>
                  </a:lnTo>
                  <a:lnTo>
                    <a:pt x="227" y="8152"/>
                  </a:lnTo>
                  <a:lnTo>
                    <a:pt x="209" y="8143"/>
                  </a:lnTo>
                  <a:lnTo>
                    <a:pt x="192" y="8133"/>
                  </a:lnTo>
                  <a:lnTo>
                    <a:pt x="175" y="8122"/>
                  </a:lnTo>
                  <a:lnTo>
                    <a:pt x="159" y="8111"/>
                  </a:lnTo>
                  <a:lnTo>
                    <a:pt x="142" y="8098"/>
                  </a:lnTo>
                  <a:lnTo>
                    <a:pt x="127" y="8084"/>
                  </a:lnTo>
                  <a:lnTo>
                    <a:pt x="112" y="8070"/>
                  </a:lnTo>
                  <a:lnTo>
                    <a:pt x="98" y="8054"/>
                  </a:lnTo>
                  <a:close/>
                </a:path>
              </a:pathLst>
            </a:custGeom>
            <a:solidFill>
              <a:srgbClr val="6434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" name="Freeform 5"/>
            <p:cNvSpPr>
              <a:spLocks/>
            </p:cNvSpPr>
            <p:nvPr/>
          </p:nvSpPr>
          <p:spPr bwMode="auto">
            <a:xfrm>
              <a:off x="4093" y="1126"/>
              <a:ext cx="1153" cy="1024"/>
            </a:xfrm>
            <a:custGeom>
              <a:avLst/>
              <a:gdLst>
                <a:gd name="T0" fmla="*/ 12 w 9226"/>
                <a:gd name="T1" fmla="*/ 1007 h 8193"/>
                <a:gd name="T2" fmla="*/ 12 w 9226"/>
                <a:gd name="T3" fmla="*/ 1007 h 8193"/>
                <a:gd name="T4" fmla="*/ 12 w 9226"/>
                <a:gd name="T5" fmla="*/ 1007 h 8193"/>
                <a:gd name="T6" fmla="*/ 8 w 9226"/>
                <a:gd name="T7" fmla="*/ 1000 h 8193"/>
                <a:gd name="T8" fmla="*/ 4 w 9226"/>
                <a:gd name="T9" fmla="*/ 994 h 8193"/>
                <a:gd name="T10" fmla="*/ 2 w 9226"/>
                <a:gd name="T11" fmla="*/ 987 h 8193"/>
                <a:gd name="T12" fmla="*/ 0 w 9226"/>
                <a:gd name="T13" fmla="*/ 980 h 8193"/>
                <a:gd name="T14" fmla="*/ 0 w 9226"/>
                <a:gd name="T15" fmla="*/ 972 h 8193"/>
                <a:gd name="T16" fmla="*/ 0 w 9226"/>
                <a:gd name="T17" fmla="*/ 965 h 8193"/>
                <a:gd name="T18" fmla="*/ 2 w 9226"/>
                <a:gd name="T19" fmla="*/ 958 h 8193"/>
                <a:gd name="T20" fmla="*/ 5 w 9226"/>
                <a:gd name="T21" fmla="*/ 951 h 8193"/>
                <a:gd name="T22" fmla="*/ 8 w 9226"/>
                <a:gd name="T23" fmla="*/ 945 h 8193"/>
                <a:gd name="T24" fmla="*/ 13 w 9226"/>
                <a:gd name="T25" fmla="*/ 939 h 8193"/>
                <a:gd name="T26" fmla="*/ 83 w 9226"/>
                <a:gd name="T27" fmla="*/ 877 h 8193"/>
                <a:gd name="T28" fmla="*/ 280 w 9226"/>
                <a:gd name="T29" fmla="*/ 704 h 8193"/>
                <a:gd name="T30" fmla="*/ 477 w 9226"/>
                <a:gd name="T31" fmla="*/ 531 h 8193"/>
                <a:gd name="T32" fmla="*/ 676 w 9226"/>
                <a:gd name="T33" fmla="*/ 359 h 8193"/>
                <a:gd name="T34" fmla="*/ 875 w 9226"/>
                <a:gd name="T35" fmla="*/ 188 h 8193"/>
                <a:gd name="T36" fmla="*/ 1074 w 9226"/>
                <a:gd name="T37" fmla="*/ 17 h 8193"/>
                <a:gd name="T38" fmla="*/ 1080 w 9226"/>
                <a:gd name="T39" fmla="*/ 12 h 8193"/>
                <a:gd name="T40" fmla="*/ 1087 w 9226"/>
                <a:gd name="T41" fmla="*/ 8 h 8193"/>
                <a:gd name="T42" fmla="*/ 1094 w 9226"/>
                <a:gd name="T43" fmla="*/ 5 h 8193"/>
                <a:gd name="T44" fmla="*/ 1101 w 9226"/>
                <a:gd name="T45" fmla="*/ 3 h 8193"/>
                <a:gd name="T46" fmla="*/ 1108 w 9226"/>
                <a:gd name="T47" fmla="*/ 1 h 8193"/>
                <a:gd name="T48" fmla="*/ 1116 w 9226"/>
                <a:gd name="T49" fmla="*/ 0 h 8193"/>
                <a:gd name="T50" fmla="*/ 1124 w 9226"/>
                <a:gd name="T51" fmla="*/ 0 h 8193"/>
                <a:gd name="T52" fmla="*/ 1131 w 9226"/>
                <a:gd name="T53" fmla="*/ 0 h 8193"/>
                <a:gd name="T54" fmla="*/ 1138 w 9226"/>
                <a:gd name="T55" fmla="*/ 2 h 8193"/>
                <a:gd name="T56" fmla="*/ 1145 w 9226"/>
                <a:gd name="T57" fmla="*/ 4 h 8193"/>
                <a:gd name="T58" fmla="*/ 1149 w 9226"/>
                <a:gd name="T59" fmla="*/ 6 h 8193"/>
                <a:gd name="T60" fmla="*/ 1149 w 9226"/>
                <a:gd name="T61" fmla="*/ 6 h 8193"/>
                <a:gd name="T62" fmla="*/ 1149 w 9226"/>
                <a:gd name="T63" fmla="*/ 6 h 8193"/>
                <a:gd name="T64" fmla="*/ 1151 w 9226"/>
                <a:gd name="T65" fmla="*/ 10 h 8193"/>
                <a:gd name="T66" fmla="*/ 1153 w 9226"/>
                <a:gd name="T67" fmla="*/ 16 h 8193"/>
                <a:gd name="T68" fmla="*/ 1153 w 9226"/>
                <a:gd name="T69" fmla="*/ 24 h 8193"/>
                <a:gd name="T70" fmla="*/ 1152 w 9226"/>
                <a:gd name="T71" fmla="*/ 31 h 8193"/>
                <a:gd name="T72" fmla="*/ 1151 w 9226"/>
                <a:gd name="T73" fmla="*/ 39 h 8193"/>
                <a:gd name="T74" fmla="*/ 1148 w 9226"/>
                <a:gd name="T75" fmla="*/ 49 h 8193"/>
                <a:gd name="T76" fmla="*/ 1144 w 9226"/>
                <a:gd name="T77" fmla="*/ 59 h 8193"/>
                <a:gd name="T78" fmla="*/ 1140 w 9226"/>
                <a:gd name="T79" fmla="*/ 65 h 8193"/>
                <a:gd name="T80" fmla="*/ 1136 w 9226"/>
                <a:gd name="T81" fmla="*/ 72 h 8193"/>
                <a:gd name="T82" fmla="*/ 1131 w 9226"/>
                <a:gd name="T83" fmla="*/ 77 h 8193"/>
                <a:gd name="T84" fmla="*/ 999 w 9226"/>
                <a:gd name="T85" fmla="*/ 197 h 8193"/>
                <a:gd name="T86" fmla="*/ 805 w 9226"/>
                <a:gd name="T87" fmla="*/ 374 h 8193"/>
                <a:gd name="T88" fmla="*/ 676 w 9226"/>
                <a:gd name="T89" fmla="*/ 492 h 8193"/>
                <a:gd name="T90" fmla="*/ 545 w 9226"/>
                <a:gd name="T91" fmla="*/ 608 h 8193"/>
                <a:gd name="T92" fmla="*/ 348 w 9226"/>
                <a:gd name="T93" fmla="*/ 781 h 8193"/>
                <a:gd name="T94" fmla="*/ 150 w 9226"/>
                <a:gd name="T95" fmla="*/ 954 h 8193"/>
                <a:gd name="T96" fmla="*/ 80 w 9226"/>
                <a:gd name="T97" fmla="*/ 1015 h 8193"/>
                <a:gd name="T98" fmla="*/ 73 w 9226"/>
                <a:gd name="T99" fmla="*/ 1019 h 8193"/>
                <a:gd name="T100" fmla="*/ 67 w 9226"/>
                <a:gd name="T101" fmla="*/ 1021 h 8193"/>
                <a:gd name="T102" fmla="*/ 59 w 9226"/>
                <a:gd name="T103" fmla="*/ 1023 h 8193"/>
                <a:gd name="T104" fmla="*/ 52 w 9226"/>
                <a:gd name="T105" fmla="*/ 1024 h 8193"/>
                <a:gd name="T106" fmla="*/ 45 w 9226"/>
                <a:gd name="T107" fmla="*/ 1024 h 8193"/>
                <a:gd name="T108" fmla="*/ 38 w 9226"/>
                <a:gd name="T109" fmla="*/ 1022 h 8193"/>
                <a:gd name="T110" fmla="*/ 31 w 9226"/>
                <a:gd name="T111" fmla="*/ 1020 h 8193"/>
                <a:gd name="T112" fmla="*/ 24 w 9226"/>
                <a:gd name="T113" fmla="*/ 1017 h 8193"/>
                <a:gd name="T114" fmla="*/ 18 w 9226"/>
                <a:gd name="T115" fmla="*/ 1012 h 8193"/>
                <a:gd name="T116" fmla="*/ 12 w 9226"/>
                <a:gd name="T117" fmla="*/ 1007 h 81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9226" h="8193">
                  <a:moveTo>
                    <a:pt x="98" y="8054"/>
                  </a:moveTo>
                  <a:lnTo>
                    <a:pt x="98" y="8054"/>
                  </a:lnTo>
                  <a:lnTo>
                    <a:pt x="85" y="8038"/>
                  </a:lnTo>
                  <a:lnTo>
                    <a:pt x="73" y="8023"/>
                  </a:lnTo>
                  <a:lnTo>
                    <a:pt x="61" y="8004"/>
                  </a:lnTo>
                  <a:lnTo>
                    <a:pt x="51" y="7987"/>
                  </a:lnTo>
                  <a:lnTo>
                    <a:pt x="41" y="7969"/>
                  </a:lnTo>
                  <a:lnTo>
                    <a:pt x="33" y="7951"/>
                  </a:lnTo>
                  <a:lnTo>
                    <a:pt x="25" y="7933"/>
                  </a:lnTo>
                  <a:lnTo>
                    <a:pt x="19" y="7914"/>
                  </a:lnTo>
                  <a:lnTo>
                    <a:pt x="13" y="7895"/>
                  </a:lnTo>
                  <a:lnTo>
                    <a:pt x="9" y="7876"/>
                  </a:lnTo>
                  <a:lnTo>
                    <a:pt x="5" y="7857"/>
                  </a:lnTo>
                  <a:lnTo>
                    <a:pt x="2" y="7837"/>
                  </a:lnTo>
                  <a:lnTo>
                    <a:pt x="1" y="7817"/>
                  </a:lnTo>
                  <a:lnTo>
                    <a:pt x="0" y="7797"/>
                  </a:lnTo>
                  <a:lnTo>
                    <a:pt x="0" y="7778"/>
                  </a:lnTo>
                  <a:lnTo>
                    <a:pt x="0" y="7759"/>
                  </a:lnTo>
                  <a:lnTo>
                    <a:pt x="2" y="7739"/>
                  </a:lnTo>
                  <a:lnTo>
                    <a:pt x="4" y="7720"/>
                  </a:lnTo>
                  <a:lnTo>
                    <a:pt x="8" y="7701"/>
                  </a:lnTo>
                  <a:lnTo>
                    <a:pt x="12" y="7681"/>
                  </a:lnTo>
                  <a:lnTo>
                    <a:pt x="18" y="7663"/>
                  </a:lnTo>
                  <a:lnTo>
                    <a:pt x="23" y="7644"/>
                  </a:lnTo>
                  <a:lnTo>
                    <a:pt x="30" y="7626"/>
                  </a:lnTo>
                  <a:lnTo>
                    <a:pt x="39" y="7608"/>
                  </a:lnTo>
                  <a:lnTo>
                    <a:pt x="47" y="7591"/>
                  </a:lnTo>
                  <a:lnTo>
                    <a:pt x="57" y="7574"/>
                  </a:lnTo>
                  <a:lnTo>
                    <a:pt x="68" y="7557"/>
                  </a:lnTo>
                  <a:lnTo>
                    <a:pt x="79" y="7541"/>
                  </a:lnTo>
                  <a:lnTo>
                    <a:pt x="92" y="7525"/>
                  </a:lnTo>
                  <a:lnTo>
                    <a:pt x="106" y="7510"/>
                  </a:lnTo>
                  <a:lnTo>
                    <a:pt x="120" y="7495"/>
                  </a:lnTo>
                  <a:lnTo>
                    <a:pt x="135" y="7481"/>
                  </a:lnTo>
                  <a:lnTo>
                    <a:pt x="662" y="7019"/>
                  </a:lnTo>
                  <a:lnTo>
                    <a:pt x="1189" y="6557"/>
                  </a:lnTo>
                  <a:lnTo>
                    <a:pt x="1715" y="6095"/>
                  </a:lnTo>
                  <a:lnTo>
                    <a:pt x="2240" y="5632"/>
                  </a:lnTo>
                  <a:lnTo>
                    <a:pt x="2767" y="5171"/>
                  </a:lnTo>
                  <a:lnTo>
                    <a:pt x="3293" y="4709"/>
                  </a:lnTo>
                  <a:lnTo>
                    <a:pt x="3820" y="4249"/>
                  </a:lnTo>
                  <a:lnTo>
                    <a:pt x="4347" y="3789"/>
                  </a:lnTo>
                  <a:lnTo>
                    <a:pt x="4877" y="3330"/>
                  </a:lnTo>
                  <a:lnTo>
                    <a:pt x="5406" y="2871"/>
                  </a:lnTo>
                  <a:lnTo>
                    <a:pt x="5937" y="2415"/>
                  </a:lnTo>
                  <a:lnTo>
                    <a:pt x="6468" y="1959"/>
                  </a:lnTo>
                  <a:lnTo>
                    <a:pt x="6999" y="1503"/>
                  </a:lnTo>
                  <a:lnTo>
                    <a:pt x="7532" y="1047"/>
                  </a:lnTo>
                  <a:lnTo>
                    <a:pt x="8063" y="591"/>
                  </a:lnTo>
                  <a:lnTo>
                    <a:pt x="8593" y="134"/>
                  </a:lnTo>
                  <a:lnTo>
                    <a:pt x="8609" y="121"/>
                  </a:lnTo>
                  <a:lnTo>
                    <a:pt x="8626" y="108"/>
                  </a:lnTo>
                  <a:lnTo>
                    <a:pt x="8643" y="97"/>
                  </a:lnTo>
                  <a:lnTo>
                    <a:pt x="8660" y="85"/>
                  </a:lnTo>
                  <a:lnTo>
                    <a:pt x="8678" y="75"/>
                  </a:lnTo>
                  <a:lnTo>
                    <a:pt x="8696" y="66"/>
                  </a:lnTo>
                  <a:lnTo>
                    <a:pt x="8714" y="56"/>
                  </a:lnTo>
                  <a:lnTo>
                    <a:pt x="8732" y="49"/>
                  </a:lnTo>
                  <a:lnTo>
                    <a:pt x="8751" y="41"/>
                  </a:lnTo>
                  <a:lnTo>
                    <a:pt x="8771" y="35"/>
                  </a:lnTo>
                  <a:lnTo>
                    <a:pt x="8790" y="29"/>
                  </a:lnTo>
                  <a:lnTo>
                    <a:pt x="8809" y="23"/>
                  </a:lnTo>
                  <a:lnTo>
                    <a:pt x="8828" y="18"/>
                  </a:lnTo>
                  <a:lnTo>
                    <a:pt x="8847" y="14"/>
                  </a:lnTo>
                  <a:lnTo>
                    <a:pt x="8867" y="11"/>
                  </a:lnTo>
                  <a:lnTo>
                    <a:pt x="8886" y="7"/>
                  </a:lnTo>
                  <a:lnTo>
                    <a:pt x="8908" y="5"/>
                  </a:lnTo>
                  <a:lnTo>
                    <a:pt x="8929" y="3"/>
                  </a:lnTo>
                  <a:lnTo>
                    <a:pt x="8950" y="1"/>
                  </a:lnTo>
                  <a:lnTo>
                    <a:pt x="8970" y="0"/>
                  </a:lnTo>
                  <a:lnTo>
                    <a:pt x="8992" y="0"/>
                  </a:lnTo>
                  <a:lnTo>
                    <a:pt x="9012" y="0"/>
                  </a:lnTo>
                  <a:lnTo>
                    <a:pt x="9032" y="2"/>
                  </a:lnTo>
                  <a:lnTo>
                    <a:pt x="9052" y="3"/>
                  </a:lnTo>
                  <a:lnTo>
                    <a:pt x="9071" y="6"/>
                  </a:lnTo>
                  <a:lnTo>
                    <a:pt x="9090" y="10"/>
                  </a:lnTo>
                  <a:lnTo>
                    <a:pt x="9108" y="15"/>
                  </a:lnTo>
                  <a:lnTo>
                    <a:pt x="9127" y="20"/>
                  </a:lnTo>
                  <a:lnTo>
                    <a:pt x="9144" y="27"/>
                  </a:lnTo>
                  <a:lnTo>
                    <a:pt x="9159" y="34"/>
                  </a:lnTo>
                  <a:lnTo>
                    <a:pt x="9175" y="43"/>
                  </a:lnTo>
                  <a:lnTo>
                    <a:pt x="9190" y="51"/>
                  </a:lnTo>
                  <a:lnTo>
                    <a:pt x="9200" y="66"/>
                  </a:lnTo>
                  <a:lnTo>
                    <a:pt x="9207" y="81"/>
                  </a:lnTo>
                  <a:lnTo>
                    <a:pt x="9214" y="98"/>
                  </a:lnTo>
                  <a:lnTo>
                    <a:pt x="9219" y="114"/>
                  </a:lnTo>
                  <a:lnTo>
                    <a:pt x="9222" y="132"/>
                  </a:lnTo>
                  <a:lnTo>
                    <a:pt x="9225" y="150"/>
                  </a:lnTo>
                  <a:lnTo>
                    <a:pt x="9226" y="169"/>
                  </a:lnTo>
                  <a:lnTo>
                    <a:pt x="9226" y="189"/>
                  </a:lnTo>
                  <a:lnTo>
                    <a:pt x="9225" y="209"/>
                  </a:lnTo>
                  <a:lnTo>
                    <a:pt x="9224" y="230"/>
                  </a:lnTo>
                  <a:lnTo>
                    <a:pt x="9221" y="251"/>
                  </a:lnTo>
                  <a:lnTo>
                    <a:pt x="9218" y="272"/>
                  </a:lnTo>
                  <a:lnTo>
                    <a:pt x="9214" y="293"/>
                  </a:lnTo>
                  <a:lnTo>
                    <a:pt x="9208" y="315"/>
                  </a:lnTo>
                  <a:lnTo>
                    <a:pt x="9202" y="337"/>
                  </a:lnTo>
                  <a:lnTo>
                    <a:pt x="9196" y="358"/>
                  </a:lnTo>
                  <a:lnTo>
                    <a:pt x="9183" y="396"/>
                  </a:lnTo>
                  <a:lnTo>
                    <a:pt x="9168" y="435"/>
                  </a:lnTo>
                  <a:lnTo>
                    <a:pt x="9159" y="453"/>
                  </a:lnTo>
                  <a:lnTo>
                    <a:pt x="9151" y="471"/>
                  </a:lnTo>
                  <a:lnTo>
                    <a:pt x="9142" y="489"/>
                  </a:lnTo>
                  <a:lnTo>
                    <a:pt x="9133" y="506"/>
                  </a:lnTo>
                  <a:lnTo>
                    <a:pt x="9122" y="524"/>
                  </a:lnTo>
                  <a:lnTo>
                    <a:pt x="9111" y="541"/>
                  </a:lnTo>
                  <a:lnTo>
                    <a:pt x="9099" y="557"/>
                  </a:lnTo>
                  <a:lnTo>
                    <a:pt x="9087" y="573"/>
                  </a:lnTo>
                  <a:lnTo>
                    <a:pt x="9074" y="589"/>
                  </a:lnTo>
                  <a:lnTo>
                    <a:pt x="9061" y="605"/>
                  </a:lnTo>
                  <a:lnTo>
                    <a:pt x="9046" y="620"/>
                  </a:lnTo>
                  <a:lnTo>
                    <a:pt x="9031" y="633"/>
                  </a:lnTo>
                  <a:lnTo>
                    <a:pt x="8512" y="1104"/>
                  </a:lnTo>
                  <a:lnTo>
                    <a:pt x="7995" y="1577"/>
                  </a:lnTo>
                  <a:lnTo>
                    <a:pt x="7479" y="2050"/>
                  </a:lnTo>
                  <a:lnTo>
                    <a:pt x="6962" y="2523"/>
                  </a:lnTo>
                  <a:lnTo>
                    <a:pt x="6445" y="2995"/>
                  </a:lnTo>
                  <a:lnTo>
                    <a:pt x="5926" y="3467"/>
                  </a:lnTo>
                  <a:lnTo>
                    <a:pt x="5667" y="3700"/>
                  </a:lnTo>
                  <a:lnTo>
                    <a:pt x="5407" y="3935"/>
                  </a:lnTo>
                  <a:lnTo>
                    <a:pt x="5145" y="4168"/>
                  </a:lnTo>
                  <a:lnTo>
                    <a:pt x="4884" y="4401"/>
                  </a:lnTo>
                  <a:lnTo>
                    <a:pt x="4360" y="4865"/>
                  </a:lnTo>
                  <a:lnTo>
                    <a:pt x="3835" y="5327"/>
                  </a:lnTo>
                  <a:lnTo>
                    <a:pt x="3308" y="5789"/>
                  </a:lnTo>
                  <a:lnTo>
                    <a:pt x="2781" y="6250"/>
                  </a:lnTo>
                  <a:lnTo>
                    <a:pt x="2254" y="6711"/>
                  </a:lnTo>
                  <a:lnTo>
                    <a:pt x="1726" y="7171"/>
                  </a:lnTo>
                  <a:lnTo>
                    <a:pt x="1199" y="7633"/>
                  </a:lnTo>
                  <a:lnTo>
                    <a:pt x="671" y="8094"/>
                  </a:lnTo>
                  <a:lnTo>
                    <a:pt x="655" y="8106"/>
                  </a:lnTo>
                  <a:lnTo>
                    <a:pt x="639" y="8119"/>
                  </a:lnTo>
                  <a:lnTo>
                    <a:pt x="622" y="8130"/>
                  </a:lnTo>
                  <a:lnTo>
                    <a:pt x="605" y="8141"/>
                  </a:lnTo>
                  <a:lnTo>
                    <a:pt x="587" y="8150"/>
                  </a:lnTo>
                  <a:lnTo>
                    <a:pt x="569" y="8159"/>
                  </a:lnTo>
                  <a:lnTo>
                    <a:pt x="551" y="8166"/>
                  </a:lnTo>
                  <a:lnTo>
                    <a:pt x="533" y="8172"/>
                  </a:lnTo>
                  <a:lnTo>
                    <a:pt x="514" y="8178"/>
                  </a:lnTo>
                  <a:lnTo>
                    <a:pt x="495" y="8183"/>
                  </a:lnTo>
                  <a:lnTo>
                    <a:pt x="476" y="8186"/>
                  </a:lnTo>
                  <a:lnTo>
                    <a:pt x="457" y="8189"/>
                  </a:lnTo>
                  <a:lnTo>
                    <a:pt x="437" y="8192"/>
                  </a:lnTo>
                  <a:lnTo>
                    <a:pt x="417" y="8192"/>
                  </a:lnTo>
                  <a:lnTo>
                    <a:pt x="398" y="8193"/>
                  </a:lnTo>
                  <a:lnTo>
                    <a:pt x="379" y="8192"/>
                  </a:lnTo>
                  <a:lnTo>
                    <a:pt x="360" y="8189"/>
                  </a:lnTo>
                  <a:lnTo>
                    <a:pt x="340" y="8186"/>
                  </a:lnTo>
                  <a:lnTo>
                    <a:pt x="321" y="8183"/>
                  </a:lnTo>
                  <a:lnTo>
                    <a:pt x="301" y="8179"/>
                  </a:lnTo>
                  <a:lnTo>
                    <a:pt x="282" y="8173"/>
                  </a:lnTo>
                  <a:lnTo>
                    <a:pt x="264" y="8167"/>
                  </a:lnTo>
                  <a:lnTo>
                    <a:pt x="245" y="8160"/>
                  </a:lnTo>
                  <a:lnTo>
                    <a:pt x="227" y="8152"/>
                  </a:lnTo>
                  <a:lnTo>
                    <a:pt x="209" y="8143"/>
                  </a:lnTo>
                  <a:lnTo>
                    <a:pt x="192" y="8133"/>
                  </a:lnTo>
                  <a:lnTo>
                    <a:pt x="175" y="8122"/>
                  </a:lnTo>
                  <a:lnTo>
                    <a:pt x="159" y="8111"/>
                  </a:lnTo>
                  <a:lnTo>
                    <a:pt x="142" y="8098"/>
                  </a:lnTo>
                  <a:lnTo>
                    <a:pt x="127" y="8084"/>
                  </a:lnTo>
                  <a:lnTo>
                    <a:pt x="112" y="8070"/>
                  </a:lnTo>
                  <a:lnTo>
                    <a:pt x="98" y="8054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auto">
            <a:xfrm>
              <a:off x="4012" y="2012"/>
              <a:ext cx="223" cy="214"/>
            </a:xfrm>
            <a:custGeom>
              <a:avLst/>
              <a:gdLst>
                <a:gd name="T0" fmla="*/ 25 w 1785"/>
                <a:gd name="T1" fmla="*/ 176 h 1706"/>
                <a:gd name="T2" fmla="*/ 19 w 1785"/>
                <a:gd name="T3" fmla="*/ 169 h 1706"/>
                <a:gd name="T4" fmla="*/ 13 w 1785"/>
                <a:gd name="T5" fmla="*/ 161 h 1706"/>
                <a:gd name="T6" fmla="*/ 8 w 1785"/>
                <a:gd name="T7" fmla="*/ 155 h 1706"/>
                <a:gd name="T8" fmla="*/ 4 w 1785"/>
                <a:gd name="T9" fmla="*/ 149 h 1706"/>
                <a:gd name="T10" fmla="*/ 2 w 1785"/>
                <a:gd name="T11" fmla="*/ 144 h 1706"/>
                <a:gd name="T12" fmla="*/ 0 w 1785"/>
                <a:gd name="T13" fmla="*/ 140 h 1706"/>
                <a:gd name="T14" fmla="*/ 0 w 1785"/>
                <a:gd name="T15" fmla="*/ 138 h 1706"/>
                <a:gd name="T16" fmla="*/ 0 w 1785"/>
                <a:gd name="T17" fmla="*/ 137 h 1706"/>
                <a:gd name="T18" fmla="*/ 156 w 1785"/>
                <a:gd name="T19" fmla="*/ 0 h 1706"/>
                <a:gd name="T20" fmla="*/ 156 w 1785"/>
                <a:gd name="T21" fmla="*/ 0 h 1706"/>
                <a:gd name="T22" fmla="*/ 157 w 1785"/>
                <a:gd name="T23" fmla="*/ 0 h 1706"/>
                <a:gd name="T24" fmla="*/ 160 w 1785"/>
                <a:gd name="T25" fmla="*/ 2 h 1706"/>
                <a:gd name="T26" fmla="*/ 164 w 1785"/>
                <a:gd name="T27" fmla="*/ 4 h 1706"/>
                <a:gd name="T28" fmla="*/ 169 w 1785"/>
                <a:gd name="T29" fmla="*/ 8 h 1706"/>
                <a:gd name="T30" fmla="*/ 175 w 1785"/>
                <a:gd name="T31" fmla="*/ 13 h 1706"/>
                <a:gd name="T32" fmla="*/ 181 w 1785"/>
                <a:gd name="T33" fmla="*/ 19 h 1706"/>
                <a:gd name="T34" fmla="*/ 188 w 1785"/>
                <a:gd name="T35" fmla="*/ 26 h 1706"/>
                <a:gd name="T36" fmla="*/ 195 w 1785"/>
                <a:gd name="T37" fmla="*/ 34 h 1706"/>
                <a:gd name="T38" fmla="*/ 201 w 1785"/>
                <a:gd name="T39" fmla="*/ 42 h 1706"/>
                <a:gd name="T40" fmla="*/ 207 w 1785"/>
                <a:gd name="T41" fmla="*/ 49 h 1706"/>
                <a:gd name="T42" fmla="*/ 212 w 1785"/>
                <a:gd name="T43" fmla="*/ 56 h 1706"/>
                <a:gd name="T44" fmla="*/ 217 w 1785"/>
                <a:gd name="T45" fmla="*/ 62 h 1706"/>
                <a:gd name="T46" fmla="*/ 220 w 1785"/>
                <a:gd name="T47" fmla="*/ 68 h 1706"/>
                <a:gd name="T48" fmla="*/ 222 w 1785"/>
                <a:gd name="T49" fmla="*/ 72 h 1706"/>
                <a:gd name="T50" fmla="*/ 223 w 1785"/>
                <a:gd name="T51" fmla="*/ 75 h 1706"/>
                <a:gd name="T52" fmla="*/ 223 w 1785"/>
                <a:gd name="T53" fmla="*/ 76 h 1706"/>
                <a:gd name="T54" fmla="*/ 223 w 1785"/>
                <a:gd name="T55" fmla="*/ 77 h 1706"/>
                <a:gd name="T56" fmla="*/ 67 w 1785"/>
                <a:gd name="T57" fmla="*/ 214 h 1706"/>
                <a:gd name="T58" fmla="*/ 66 w 1785"/>
                <a:gd name="T59" fmla="*/ 214 h 1706"/>
                <a:gd name="T60" fmla="*/ 64 w 1785"/>
                <a:gd name="T61" fmla="*/ 213 h 1706"/>
                <a:gd name="T62" fmla="*/ 61 w 1785"/>
                <a:gd name="T63" fmla="*/ 211 h 1706"/>
                <a:gd name="T64" fmla="*/ 56 w 1785"/>
                <a:gd name="T65" fmla="*/ 208 h 1706"/>
                <a:gd name="T66" fmla="*/ 51 w 1785"/>
                <a:gd name="T67" fmla="*/ 203 h 1706"/>
                <a:gd name="T68" fmla="*/ 45 w 1785"/>
                <a:gd name="T69" fmla="*/ 198 h 1706"/>
                <a:gd name="T70" fmla="*/ 38 w 1785"/>
                <a:gd name="T71" fmla="*/ 191 h 1706"/>
                <a:gd name="T72" fmla="*/ 32 w 1785"/>
                <a:gd name="T73" fmla="*/ 184 h 170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785" h="1706">
                  <a:moveTo>
                    <a:pt x="227" y="1436"/>
                  </a:moveTo>
                  <a:lnTo>
                    <a:pt x="199" y="1405"/>
                  </a:lnTo>
                  <a:lnTo>
                    <a:pt x="174" y="1375"/>
                  </a:lnTo>
                  <a:lnTo>
                    <a:pt x="149" y="1344"/>
                  </a:lnTo>
                  <a:lnTo>
                    <a:pt x="126" y="1314"/>
                  </a:lnTo>
                  <a:lnTo>
                    <a:pt x="105" y="1286"/>
                  </a:lnTo>
                  <a:lnTo>
                    <a:pt x="85" y="1259"/>
                  </a:lnTo>
                  <a:lnTo>
                    <a:pt x="66" y="1233"/>
                  </a:lnTo>
                  <a:lnTo>
                    <a:pt x="51" y="1209"/>
                  </a:lnTo>
                  <a:lnTo>
                    <a:pt x="36" y="1186"/>
                  </a:lnTo>
                  <a:lnTo>
                    <a:pt x="24" y="1165"/>
                  </a:lnTo>
                  <a:lnTo>
                    <a:pt x="14" y="1147"/>
                  </a:lnTo>
                  <a:lnTo>
                    <a:pt x="7" y="1130"/>
                  </a:lnTo>
                  <a:lnTo>
                    <a:pt x="2" y="1116"/>
                  </a:lnTo>
                  <a:lnTo>
                    <a:pt x="0" y="1105"/>
                  </a:lnTo>
                  <a:lnTo>
                    <a:pt x="0" y="1100"/>
                  </a:lnTo>
                  <a:lnTo>
                    <a:pt x="0" y="1096"/>
                  </a:lnTo>
                  <a:lnTo>
                    <a:pt x="1" y="1093"/>
                  </a:lnTo>
                  <a:lnTo>
                    <a:pt x="3" y="1091"/>
                  </a:lnTo>
                  <a:lnTo>
                    <a:pt x="1245" y="3"/>
                  </a:lnTo>
                  <a:lnTo>
                    <a:pt x="1247" y="2"/>
                  </a:lnTo>
                  <a:lnTo>
                    <a:pt x="1251" y="0"/>
                  </a:lnTo>
                  <a:lnTo>
                    <a:pt x="1254" y="0"/>
                  </a:lnTo>
                  <a:lnTo>
                    <a:pt x="1260" y="2"/>
                  </a:lnTo>
                  <a:lnTo>
                    <a:pt x="1270" y="5"/>
                  </a:lnTo>
                  <a:lnTo>
                    <a:pt x="1283" y="12"/>
                  </a:lnTo>
                  <a:lnTo>
                    <a:pt x="1298" y="22"/>
                  </a:lnTo>
                  <a:lnTo>
                    <a:pt x="1316" y="33"/>
                  </a:lnTo>
                  <a:lnTo>
                    <a:pt x="1334" y="48"/>
                  </a:lnTo>
                  <a:lnTo>
                    <a:pt x="1355" y="65"/>
                  </a:lnTo>
                  <a:lnTo>
                    <a:pt x="1377" y="84"/>
                  </a:lnTo>
                  <a:lnTo>
                    <a:pt x="1400" y="106"/>
                  </a:lnTo>
                  <a:lnTo>
                    <a:pt x="1424" y="129"/>
                  </a:lnTo>
                  <a:lnTo>
                    <a:pt x="1450" y="155"/>
                  </a:lnTo>
                  <a:lnTo>
                    <a:pt x="1476" y="181"/>
                  </a:lnTo>
                  <a:lnTo>
                    <a:pt x="1503" y="209"/>
                  </a:lnTo>
                  <a:lnTo>
                    <a:pt x="1531" y="239"/>
                  </a:lnTo>
                  <a:lnTo>
                    <a:pt x="1558" y="270"/>
                  </a:lnTo>
                  <a:lnTo>
                    <a:pt x="1585" y="301"/>
                  </a:lnTo>
                  <a:lnTo>
                    <a:pt x="1610" y="332"/>
                  </a:lnTo>
                  <a:lnTo>
                    <a:pt x="1635" y="363"/>
                  </a:lnTo>
                  <a:lnTo>
                    <a:pt x="1658" y="392"/>
                  </a:lnTo>
                  <a:lnTo>
                    <a:pt x="1679" y="420"/>
                  </a:lnTo>
                  <a:lnTo>
                    <a:pt x="1700" y="448"/>
                  </a:lnTo>
                  <a:lnTo>
                    <a:pt x="1718" y="473"/>
                  </a:lnTo>
                  <a:lnTo>
                    <a:pt x="1734" y="498"/>
                  </a:lnTo>
                  <a:lnTo>
                    <a:pt x="1748" y="520"/>
                  </a:lnTo>
                  <a:lnTo>
                    <a:pt x="1760" y="541"/>
                  </a:lnTo>
                  <a:lnTo>
                    <a:pt x="1770" y="559"/>
                  </a:lnTo>
                  <a:lnTo>
                    <a:pt x="1777" y="576"/>
                  </a:lnTo>
                  <a:lnTo>
                    <a:pt x="1782" y="590"/>
                  </a:lnTo>
                  <a:lnTo>
                    <a:pt x="1785" y="601"/>
                  </a:lnTo>
                  <a:lnTo>
                    <a:pt x="1785" y="606"/>
                  </a:lnTo>
                  <a:lnTo>
                    <a:pt x="1785" y="609"/>
                  </a:lnTo>
                  <a:lnTo>
                    <a:pt x="1783" y="613"/>
                  </a:lnTo>
                  <a:lnTo>
                    <a:pt x="1781" y="616"/>
                  </a:lnTo>
                  <a:lnTo>
                    <a:pt x="539" y="1703"/>
                  </a:lnTo>
                  <a:lnTo>
                    <a:pt x="537" y="1705"/>
                  </a:lnTo>
                  <a:lnTo>
                    <a:pt x="534" y="1706"/>
                  </a:lnTo>
                  <a:lnTo>
                    <a:pt x="530" y="1706"/>
                  </a:lnTo>
                  <a:lnTo>
                    <a:pt x="525" y="1705"/>
                  </a:lnTo>
                  <a:lnTo>
                    <a:pt x="514" y="1701"/>
                  </a:lnTo>
                  <a:lnTo>
                    <a:pt x="501" y="1694"/>
                  </a:lnTo>
                  <a:lnTo>
                    <a:pt x="486" y="1685"/>
                  </a:lnTo>
                  <a:lnTo>
                    <a:pt x="469" y="1673"/>
                  </a:lnTo>
                  <a:lnTo>
                    <a:pt x="450" y="1658"/>
                  </a:lnTo>
                  <a:lnTo>
                    <a:pt x="430" y="1641"/>
                  </a:lnTo>
                  <a:lnTo>
                    <a:pt x="408" y="1622"/>
                  </a:lnTo>
                  <a:lnTo>
                    <a:pt x="384" y="1601"/>
                  </a:lnTo>
                  <a:lnTo>
                    <a:pt x="360" y="1578"/>
                  </a:lnTo>
                  <a:lnTo>
                    <a:pt x="334" y="1552"/>
                  </a:lnTo>
                  <a:lnTo>
                    <a:pt x="308" y="1525"/>
                  </a:lnTo>
                  <a:lnTo>
                    <a:pt x="281" y="1497"/>
                  </a:lnTo>
                  <a:lnTo>
                    <a:pt x="255" y="1467"/>
                  </a:lnTo>
                  <a:lnTo>
                    <a:pt x="227" y="1436"/>
                  </a:lnTo>
                  <a:close/>
                </a:path>
              </a:pathLst>
            </a:custGeom>
            <a:solidFill>
              <a:srgbClr val="E1E2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auto">
            <a:xfrm>
              <a:off x="4012" y="2012"/>
              <a:ext cx="223" cy="214"/>
            </a:xfrm>
            <a:custGeom>
              <a:avLst/>
              <a:gdLst>
                <a:gd name="T0" fmla="*/ 28 w 1785"/>
                <a:gd name="T1" fmla="*/ 180 h 1706"/>
                <a:gd name="T2" fmla="*/ 22 w 1785"/>
                <a:gd name="T3" fmla="*/ 172 h 1706"/>
                <a:gd name="T4" fmla="*/ 16 w 1785"/>
                <a:gd name="T5" fmla="*/ 165 h 1706"/>
                <a:gd name="T6" fmla="*/ 11 w 1785"/>
                <a:gd name="T7" fmla="*/ 158 h 1706"/>
                <a:gd name="T8" fmla="*/ 6 w 1785"/>
                <a:gd name="T9" fmla="*/ 152 h 1706"/>
                <a:gd name="T10" fmla="*/ 3 w 1785"/>
                <a:gd name="T11" fmla="*/ 146 h 1706"/>
                <a:gd name="T12" fmla="*/ 1 w 1785"/>
                <a:gd name="T13" fmla="*/ 142 h 1706"/>
                <a:gd name="T14" fmla="*/ 0 w 1785"/>
                <a:gd name="T15" fmla="*/ 139 h 1706"/>
                <a:gd name="T16" fmla="*/ 0 w 1785"/>
                <a:gd name="T17" fmla="*/ 137 h 1706"/>
                <a:gd name="T18" fmla="*/ 0 w 1785"/>
                <a:gd name="T19" fmla="*/ 137 h 1706"/>
                <a:gd name="T20" fmla="*/ 156 w 1785"/>
                <a:gd name="T21" fmla="*/ 0 h 1706"/>
                <a:gd name="T22" fmla="*/ 157 w 1785"/>
                <a:gd name="T23" fmla="*/ 0 h 1706"/>
                <a:gd name="T24" fmla="*/ 159 w 1785"/>
                <a:gd name="T25" fmla="*/ 1 h 1706"/>
                <a:gd name="T26" fmla="*/ 162 w 1785"/>
                <a:gd name="T27" fmla="*/ 3 h 1706"/>
                <a:gd name="T28" fmla="*/ 167 w 1785"/>
                <a:gd name="T29" fmla="*/ 6 h 1706"/>
                <a:gd name="T30" fmla="*/ 172 w 1785"/>
                <a:gd name="T31" fmla="*/ 11 h 1706"/>
                <a:gd name="T32" fmla="*/ 178 w 1785"/>
                <a:gd name="T33" fmla="*/ 16 h 1706"/>
                <a:gd name="T34" fmla="*/ 184 w 1785"/>
                <a:gd name="T35" fmla="*/ 23 h 1706"/>
                <a:gd name="T36" fmla="*/ 191 w 1785"/>
                <a:gd name="T37" fmla="*/ 30 h 1706"/>
                <a:gd name="T38" fmla="*/ 195 w 1785"/>
                <a:gd name="T39" fmla="*/ 34 h 1706"/>
                <a:gd name="T40" fmla="*/ 201 w 1785"/>
                <a:gd name="T41" fmla="*/ 42 h 1706"/>
                <a:gd name="T42" fmla="*/ 207 w 1785"/>
                <a:gd name="T43" fmla="*/ 49 h 1706"/>
                <a:gd name="T44" fmla="*/ 212 w 1785"/>
                <a:gd name="T45" fmla="*/ 56 h 1706"/>
                <a:gd name="T46" fmla="*/ 217 w 1785"/>
                <a:gd name="T47" fmla="*/ 62 h 1706"/>
                <a:gd name="T48" fmla="*/ 220 w 1785"/>
                <a:gd name="T49" fmla="*/ 68 h 1706"/>
                <a:gd name="T50" fmla="*/ 222 w 1785"/>
                <a:gd name="T51" fmla="*/ 72 h 1706"/>
                <a:gd name="T52" fmla="*/ 223 w 1785"/>
                <a:gd name="T53" fmla="*/ 75 h 1706"/>
                <a:gd name="T54" fmla="*/ 223 w 1785"/>
                <a:gd name="T55" fmla="*/ 76 h 1706"/>
                <a:gd name="T56" fmla="*/ 223 w 1785"/>
                <a:gd name="T57" fmla="*/ 77 h 1706"/>
                <a:gd name="T58" fmla="*/ 67 w 1785"/>
                <a:gd name="T59" fmla="*/ 214 h 1706"/>
                <a:gd name="T60" fmla="*/ 66 w 1785"/>
                <a:gd name="T61" fmla="*/ 214 h 1706"/>
                <a:gd name="T62" fmla="*/ 64 w 1785"/>
                <a:gd name="T63" fmla="*/ 213 h 1706"/>
                <a:gd name="T64" fmla="*/ 61 w 1785"/>
                <a:gd name="T65" fmla="*/ 211 h 1706"/>
                <a:gd name="T66" fmla="*/ 56 w 1785"/>
                <a:gd name="T67" fmla="*/ 208 h 1706"/>
                <a:gd name="T68" fmla="*/ 51 w 1785"/>
                <a:gd name="T69" fmla="*/ 203 h 1706"/>
                <a:gd name="T70" fmla="*/ 45 w 1785"/>
                <a:gd name="T71" fmla="*/ 198 h 1706"/>
                <a:gd name="T72" fmla="*/ 38 w 1785"/>
                <a:gd name="T73" fmla="*/ 191 h 1706"/>
                <a:gd name="T74" fmla="*/ 32 w 1785"/>
                <a:gd name="T75" fmla="*/ 184 h 17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785" h="1706">
                  <a:moveTo>
                    <a:pt x="227" y="1436"/>
                  </a:moveTo>
                  <a:lnTo>
                    <a:pt x="227" y="1436"/>
                  </a:lnTo>
                  <a:lnTo>
                    <a:pt x="199" y="1405"/>
                  </a:lnTo>
                  <a:lnTo>
                    <a:pt x="174" y="1375"/>
                  </a:lnTo>
                  <a:lnTo>
                    <a:pt x="149" y="1344"/>
                  </a:lnTo>
                  <a:lnTo>
                    <a:pt x="126" y="1314"/>
                  </a:lnTo>
                  <a:lnTo>
                    <a:pt x="105" y="1286"/>
                  </a:lnTo>
                  <a:lnTo>
                    <a:pt x="85" y="1259"/>
                  </a:lnTo>
                  <a:lnTo>
                    <a:pt x="66" y="1233"/>
                  </a:lnTo>
                  <a:lnTo>
                    <a:pt x="51" y="1209"/>
                  </a:lnTo>
                  <a:lnTo>
                    <a:pt x="36" y="1186"/>
                  </a:lnTo>
                  <a:lnTo>
                    <a:pt x="24" y="1165"/>
                  </a:lnTo>
                  <a:lnTo>
                    <a:pt x="14" y="1147"/>
                  </a:lnTo>
                  <a:lnTo>
                    <a:pt x="7" y="1130"/>
                  </a:lnTo>
                  <a:lnTo>
                    <a:pt x="2" y="1116"/>
                  </a:lnTo>
                  <a:lnTo>
                    <a:pt x="0" y="1105"/>
                  </a:lnTo>
                  <a:lnTo>
                    <a:pt x="0" y="1100"/>
                  </a:lnTo>
                  <a:lnTo>
                    <a:pt x="0" y="1096"/>
                  </a:lnTo>
                  <a:lnTo>
                    <a:pt x="1" y="1093"/>
                  </a:lnTo>
                  <a:lnTo>
                    <a:pt x="3" y="1091"/>
                  </a:lnTo>
                  <a:lnTo>
                    <a:pt x="1245" y="3"/>
                  </a:lnTo>
                  <a:lnTo>
                    <a:pt x="1247" y="2"/>
                  </a:lnTo>
                  <a:lnTo>
                    <a:pt x="1251" y="0"/>
                  </a:lnTo>
                  <a:lnTo>
                    <a:pt x="1254" y="0"/>
                  </a:lnTo>
                  <a:lnTo>
                    <a:pt x="1260" y="2"/>
                  </a:lnTo>
                  <a:lnTo>
                    <a:pt x="1270" y="5"/>
                  </a:lnTo>
                  <a:lnTo>
                    <a:pt x="1283" y="12"/>
                  </a:lnTo>
                  <a:lnTo>
                    <a:pt x="1298" y="22"/>
                  </a:lnTo>
                  <a:lnTo>
                    <a:pt x="1316" y="33"/>
                  </a:lnTo>
                  <a:lnTo>
                    <a:pt x="1334" y="48"/>
                  </a:lnTo>
                  <a:lnTo>
                    <a:pt x="1355" y="65"/>
                  </a:lnTo>
                  <a:lnTo>
                    <a:pt x="1377" y="84"/>
                  </a:lnTo>
                  <a:lnTo>
                    <a:pt x="1400" y="106"/>
                  </a:lnTo>
                  <a:lnTo>
                    <a:pt x="1424" y="129"/>
                  </a:lnTo>
                  <a:lnTo>
                    <a:pt x="1450" y="155"/>
                  </a:lnTo>
                  <a:lnTo>
                    <a:pt x="1476" y="181"/>
                  </a:lnTo>
                  <a:lnTo>
                    <a:pt x="1503" y="209"/>
                  </a:lnTo>
                  <a:lnTo>
                    <a:pt x="1531" y="239"/>
                  </a:lnTo>
                  <a:lnTo>
                    <a:pt x="1558" y="270"/>
                  </a:lnTo>
                  <a:lnTo>
                    <a:pt x="1585" y="301"/>
                  </a:lnTo>
                  <a:lnTo>
                    <a:pt x="1610" y="332"/>
                  </a:lnTo>
                  <a:lnTo>
                    <a:pt x="1635" y="363"/>
                  </a:lnTo>
                  <a:lnTo>
                    <a:pt x="1658" y="392"/>
                  </a:lnTo>
                  <a:lnTo>
                    <a:pt x="1679" y="420"/>
                  </a:lnTo>
                  <a:lnTo>
                    <a:pt x="1700" y="448"/>
                  </a:lnTo>
                  <a:lnTo>
                    <a:pt x="1718" y="473"/>
                  </a:lnTo>
                  <a:lnTo>
                    <a:pt x="1734" y="498"/>
                  </a:lnTo>
                  <a:lnTo>
                    <a:pt x="1748" y="520"/>
                  </a:lnTo>
                  <a:lnTo>
                    <a:pt x="1760" y="541"/>
                  </a:lnTo>
                  <a:lnTo>
                    <a:pt x="1770" y="559"/>
                  </a:lnTo>
                  <a:lnTo>
                    <a:pt x="1777" y="576"/>
                  </a:lnTo>
                  <a:lnTo>
                    <a:pt x="1782" y="590"/>
                  </a:lnTo>
                  <a:lnTo>
                    <a:pt x="1785" y="601"/>
                  </a:lnTo>
                  <a:lnTo>
                    <a:pt x="1785" y="606"/>
                  </a:lnTo>
                  <a:lnTo>
                    <a:pt x="1785" y="609"/>
                  </a:lnTo>
                  <a:lnTo>
                    <a:pt x="1783" y="613"/>
                  </a:lnTo>
                  <a:lnTo>
                    <a:pt x="1781" y="616"/>
                  </a:lnTo>
                  <a:lnTo>
                    <a:pt x="539" y="1703"/>
                  </a:lnTo>
                  <a:lnTo>
                    <a:pt x="537" y="1705"/>
                  </a:lnTo>
                  <a:lnTo>
                    <a:pt x="534" y="1706"/>
                  </a:lnTo>
                  <a:lnTo>
                    <a:pt x="530" y="1706"/>
                  </a:lnTo>
                  <a:lnTo>
                    <a:pt x="525" y="1705"/>
                  </a:lnTo>
                  <a:lnTo>
                    <a:pt x="514" y="1701"/>
                  </a:lnTo>
                  <a:lnTo>
                    <a:pt x="501" y="1694"/>
                  </a:lnTo>
                  <a:lnTo>
                    <a:pt x="486" y="1685"/>
                  </a:lnTo>
                  <a:lnTo>
                    <a:pt x="469" y="1673"/>
                  </a:lnTo>
                  <a:lnTo>
                    <a:pt x="450" y="1658"/>
                  </a:lnTo>
                  <a:lnTo>
                    <a:pt x="430" y="1641"/>
                  </a:lnTo>
                  <a:lnTo>
                    <a:pt x="408" y="1622"/>
                  </a:lnTo>
                  <a:lnTo>
                    <a:pt x="384" y="1601"/>
                  </a:lnTo>
                  <a:lnTo>
                    <a:pt x="360" y="1578"/>
                  </a:lnTo>
                  <a:lnTo>
                    <a:pt x="334" y="1552"/>
                  </a:lnTo>
                  <a:lnTo>
                    <a:pt x="308" y="1525"/>
                  </a:lnTo>
                  <a:lnTo>
                    <a:pt x="281" y="1497"/>
                  </a:lnTo>
                  <a:lnTo>
                    <a:pt x="255" y="1467"/>
                  </a:lnTo>
                  <a:lnTo>
                    <a:pt x="227" y="1436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auto">
            <a:xfrm>
              <a:off x="3703" y="2149"/>
              <a:ext cx="381" cy="291"/>
            </a:xfrm>
            <a:custGeom>
              <a:avLst/>
              <a:gdLst>
                <a:gd name="T0" fmla="*/ 0 w 3047"/>
                <a:gd name="T1" fmla="*/ 287 h 2326"/>
                <a:gd name="T2" fmla="*/ 1 w 3047"/>
                <a:gd name="T3" fmla="*/ 285 h 2326"/>
                <a:gd name="T4" fmla="*/ 2 w 3047"/>
                <a:gd name="T5" fmla="*/ 282 h 2326"/>
                <a:gd name="T6" fmla="*/ 8 w 3047"/>
                <a:gd name="T7" fmla="*/ 276 h 2326"/>
                <a:gd name="T8" fmla="*/ 25 w 3047"/>
                <a:gd name="T9" fmla="*/ 260 h 2326"/>
                <a:gd name="T10" fmla="*/ 38 w 3047"/>
                <a:gd name="T11" fmla="*/ 247 h 2326"/>
                <a:gd name="T12" fmla="*/ 59 w 3047"/>
                <a:gd name="T13" fmla="*/ 223 h 2326"/>
                <a:gd name="T14" fmla="*/ 89 w 3047"/>
                <a:gd name="T15" fmla="*/ 184 h 2326"/>
                <a:gd name="T16" fmla="*/ 119 w 3047"/>
                <a:gd name="T17" fmla="*/ 147 h 2326"/>
                <a:gd name="T18" fmla="*/ 138 w 3047"/>
                <a:gd name="T19" fmla="*/ 126 h 2326"/>
                <a:gd name="T20" fmla="*/ 149 w 3047"/>
                <a:gd name="T21" fmla="*/ 114 h 2326"/>
                <a:gd name="T22" fmla="*/ 160 w 3047"/>
                <a:gd name="T23" fmla="*/ 103 h 2326"/>
                <a:gd name="T24" fmla="*/ 197 w 3047"/>
                <a:gd name="T25" fmla="*/ 72 h 2326"/>
                <a:gd name="T26" fmla="*/ 222 w 3047"/>
                <a:gd name="T27" fmla="*/ 53 h 2326"/>
                <a:gd name="T28" fmla="*/ 246 w 3047"/>
                <a:gd name="T29" fmla="*/ 35 h 2326"/>
                <a:gd name="T30" fmla="*/ 265 w 3047"/>
                <a:gd name="T31" fmla="*/ 23 h 2326"/>
                <a:gd name="T32" fmla="*/ 276 w 3047"/>
                <a:gd name="T33" fmla="*/ 16 h 2326"/>
                <a:gd name="T34" fmla="*/ 287 w 3047"/>
                <a:gd name="T35" fmla="*/ 11 h 2326"/>
                <a:gd name="T36" fmla="*/ 298 w 3047"/>
                <a:gd name="T37" fmla="*/ 7 h 2326"/>
                <a:gd name="T38" fmla="*/ 309 w 3047"/>
                <a:gd name="T39" fmla="*/ 4 h 2326"/>
                <a:gd name="T40" fmla="*/ 319 w 3047"/>
                <a:gd name="T41" fmla="*/ 1 h 2326"/>
                <a:gd name="T42" fmla="*/ 329 w 3047"/>
                <a:gd name="T43" fmla="*/ 0 h 2326"/>
                <a:gd name="T44" fmla="*/ 338 w 3047"/>
                <a:gd name="T45" fmla="*/ 0 h 2326"/>
                <a:gd name="T46" fmla="*/ 346 w 3047"/>
                <a:gd name="T47" fmla="*/ 1 h 2326"/>
                <a:gd name="T48" fmla="*/ 354 w 3047"/>
                <a:gd name="T49" fmla="*/ 3 h 2326"/>
                <a:gd name="T50" fmla="*/ 361 w 3047"/>
                <a:gd name="T51" fmla="*/ 5 h 2326"/>
                <a:gd name="T52" fmla="*/ 367 w 3047"/>
                <a:gd name="T53" fmla="*/ 9 h 2326"/>
                <a:gd name="T54" fmla="*/ 372 w 3047"/>
                <a:gd name="T55" fmla="*/ 13 h 2326"/>
                <a:gd name="T56" fmla="*/ 376 w 3047"/>
                <a:gd name="T57" fmla="*/ 18 h 2326"/>
                <a:gd name="T58" fmla="*/ 379 w 3047"/>
                <a:gd name="T59" fmla="*/ 24 h 2326"/>
                <a:gd name="T60" fmla="*/ 380 w 3047"/>
                <a:gd name="T61" fmla="*/ 30 h 2326"/>
                <a:gd name="T62" fmla="*/ 381 w 3047"/>
                <a:gd name="T63" fmla="*/ 37 h 2326"/>
                <a:gd name="T64" fmla="*/ 381 w 3047"/>
                <a:gd name="T65" fmla="*/ 44 h 2326"/>
                <a:gd name="T66" fmla="*/ 379 w 3047"/>
                <a:gd name="T67" fmla="*/ 52 h 2326"/>
                <a:gd name="T68" fmla="*/ 376 w 3047"/>
                <a:gd name="T69" fmla="*/ 61 h 2326"/>
                <a:gd name="T70" fmla="*/ 372 w 3047"/>
                <a:gd name="T71" fmla="*/ 70 h 2326"/>
                <a:gd name="T72" fmla="*/ 368 w 3047"/>
                <a:gd name="T73" fmla="*/ 79 h 2326"/>
                <a:gd name="T74" fmla="*/ 362 w 3047"/>
                <a:gd name="T75" fmla="*/ 88 h 2326"/>
                <a:gd name="T76" fmla="*/ 351 w 3047"/>
                <a:gd name="T77" fmla="*/ 105 h 2326"/>
                <a:gd name="T78" fmla="*/ 342 w 3047"/>
                <a:gd name="T79" fmla="*/ 115 h 2326"/>
                <a:gd name="T80" fmla="*/ 326 w 3047"/>
                <a:gd name="T81" fmla="*/ 133 h 2326"/>
                <a:gd name="T82" fmla="*/ 304 w 3047"/>
                <a:gd name="T83" fmla="*/ 154 h 2326"/>
                <a:gd name="T84" fmla="*/ 278 w 3047"/>
                <a:gd name="T85" fmla="*/ 176 h 2326"/>
                <a:gd name="T86" fmla="*/ 250 w 3047"/>
                <a:gd name="T87" fmla="*/ 197 h 2326"/>
                <a:gd name="T88" fmla="*/ 219 w 3047"/>
                <a:gd name="T89" fmla="*/ 218 h 2326"/>
                <a:gd name="T90" fmla="*/ 187 w 3047"/>
                <a:gd name="T91" fmla="*/ 234 h 2326"/>
                <a:gd name="T92" fmla="*/ 156 w 3047"/>
                <a:gd name="T93" fmla="*/ 247 h 2326"/>
                <a:gd name="T94" fmla="*/ 127 w 3047"/>
                <a:gd name="T95" fmla="*/ 258 h 2326"/>
                <a:gd name="T96" fmla="*/ 100 w 3047"/>
                <a:gd name="T97" fmla="*/ 267 h 2326"/>
                <a:gd name="T98" fmla="*/ 61 w 3047"/>
                <a:gd name="T99" fmla="*/ 279 h 2326"/>
                <a:gd name="T100" fmla="*/ 42 w 3047"/>
                <a:gd name="T101" fmla="*/ 285 h 2326"/>
                <a:gd name="T102" fmla="*/ 25 w 3047"/>
                <a:gd name="T103" fmla="*/ 289 h 2326"/>
                <a:gd name="T104" fmla="*/ 13 w 3047"/>
                <a:gd name="T105" fmla="*/ 291 h 2326"/>
                <a:gd name="T106" fmla="*/ 6 w 3047"/>
                <a:gd name="T107" fmla="*/ 291 h 2326"/>
                <a:gd name="T108" fmla="*/ 3 w 3047"/>
                <a:gd name="T109" fmla="*/ 290 h 2326"/>
                <a:gd name="T110" fmla="*/ 1 w 3047"/>
                <a:gd name="T111" fmla="*/ 289 h 232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047" h="2326">
                  <a:moveTo>
                    <a:pt x="2" y="2305"/>
                  </a:moveTo>
                  <a:lnTo>
                    <a:pt x="1" y="2300"/>
                  </a:lnTo>
                  <a:lnTo>
                    <a:pt x="0" y="2294"/>
                  </a:lnTo>
                  <a:lnTo>
                    <a:pt x="0" y="2289"/>
                  </a:lnTo>
                  <a:lnTo>
                    <a:pt x="2" y="2284"/>
                  </a:lnTo>
                  <a:lnTo>
                    <a:pt x="4" y="2277"/>
                  </a:lnTo>
                  <a:lnTo>
                    <a:pt x="8" y="2271"/>
                  </a:lnTo>
                  <a:lnTo>
                    <a:pt x="12" y="2265"/>
                  </a:lnTo>
                  <a:lnTo>
                    <a:pt x="17" y="2258"/>
                  </a:lnTo>
                  <a:lnTo>
                    <a:pt x="31" y="2242"/>
                  </a:lnTo>
                  <a:lnTo>
                    <a:pt x="47" y="2226"/>
                  </a:lnTo>
                  <a:lnTo>
                    <a:pt x="66" y="2207"/>
                  </a:lnTo>
                  <a:lnTo>
                    <a:pt x="88" y="2187"/>
                  </a:lnTo>
                  <a:lnTo>
                    <a:pt x="142" y="2139"/>
                  </a:lnTo>
                  <a:lnTo>
                    <a:pt x="203" y="2081"/>
                  </a:lnTo>
                  <a:lnTo>
                    <a:pt x="236" y="2048"/>
                  </a:lnTo>
                  <a:lnTo>
                    <a:pt x="271" y="2012"/>
                  </a:lnTo>
                  <a:lnTo>
                    <a:pt x="307" y="1972"/>
                  </a:lnTo>
                  <a:lnTo>
                    <a:pt x="346" y="1930"/>
                  </a:lnTo>
                  <a:lnTo>
                    <a:pt x="409" y="1854"/>
                  </a:lnTo>
                  <a:lnTo>
                    <a:pt x="472" y="1779"/>
                  </a:lnTo>
                  <a:lnTo>
                    <a:pt x="534" y="1701"/>
                  </a:lnTo>
                  <a:lnTo>
                    <a:pt x="595" y="1625"/>
                  </a:lnTo>
                  <a:lnTo>
                    <a:pt x="715" y="1472"/>
                  </a:lnTo>
                  <a:lnTo>
                    <a:pt x="833" y="1321"/>
                  </a:lnTo>
                  <a:lnTo>
                    <a:pt x="893" y="1248"/>
                  </a:lnTo>
                  <a:lnTo>
                    <a:pt x="951" y="1175"/>
                  </a:lnTo>
                  <a:lnTo>
                    <a:pt x="1011" y="1106"/>
                  </a:lnTo>
                  <a:lnTo>
                    <a:pt x="1070" y="1038"/>
                  </a:lnTo>
                  <a:lnTo>
                    <a:pt x="1100" y="1005"/>
                  </a:lnTo>
                  <a:lnTo>
                    <a:pt x="1130" y="973"/>
                  </a:lnTo>
                  <a:lnTo>
                    <a:pt x="1160" y="942"/>
                  </a:lnTo>
                  <a:lnTo>
                    <a:pt x="1190" y="911"/>
                  </a:lnTo>
                  <a:lnTo>
                    <a:pt x="1221" y="881"/>
                  </a:lnTo>
                  <a:lnTo>
                    <a:pt x="1251" y="851"/>
                  </a:lnTo>
                  <a:lnTo>
                    <a:pt x="1282" y="824"/>
                  </a:lnTo>
                  <a:lnTo>
                    <a:pt x="1313" y="796"/>
                  </a:lnTo>
                  <a:lnTo>
                    <a:pt x="1446" y="685"/>
                  </a:lnTo>
                  <a:lnTo>
                    <a:pt x="1578" y="576"/>
                  </a:lnTo>
                  <a:lnTo>
                    <a:pt x="1644" y="523"/>
                  </a:lnTo>
                  <a:lnTo>
                    <a:pt x="1709" y="471"/>
                  </a:lnTo>
                  <a:lnTo>
                    <a:pt x="1774" y="421"/>
                  </a:lnTo>
                  <a:lnTo>
                    <a:pt x="1838" y="372"/>
                  </a:lnTo>
                  <a:lnTo>
                    <a:pt x="1901" y="325"/>
                  </a:lnTo>
                  <a:lnTo>
                    <a:pt x="1965" y="281"/>
                  </a:lnTo>
                  <a:lnTo>
                    <a:pt x="2026" y="239"/>
                  </a:lnTo>
                  <a:lnTo>
                    <a:pt x="2088" y="200"/>
                  </a:lnTo>
                  <a:lnTo>
                    <a:pt x="2119" y="181"/>
                  </a:lnTo>
                  <a:lnTo>
                    <a:pt x="2149" y="164"/>
                  </a:lnTo>
                  <a:lnTo>
                    <a:pt x="2179" y="147"/>
                  </a:lnTo>
                  <a:lnTo>
                    <a:pt x="2209" y="131"/>
                  </a:lnTo>
                  <a:lnTo>
                    <a:pt x="2239" y="116"/>
                  </a:lnTo>
                  <a:lnTo>
                    <a:pt x="2268" y="101"/>
                  </a:lnTo>
                  <a:lnTo>
                    <a:pt x="2297" y="88"/>
                  </a:lnTo>
                  <a:lnTo>
                    <a:pt x="2326" y="75"/>
                  </a:lnTo>
                  <a:lnTo>
                    <a:pt x="2356" y="65"/>
                  </a:lnTo>
                  <a:lnTo>
                    <a:pt x="2384" y="54"/>
                  </a:lnTo>
                  <a:lnTo>
                    <a:pt x="2413" y="45"/>
                  </a:lnTo>
                  <a:lnTo>
                    <a:pt x="2441" y="36"/>
                  </a:lnTo>
                  <a:lnTo>
                    <a:pt x="2469" y="29"/>
                  </a:lnTo>
                  <a:lnTo>
                    <a:pt x="2497" y="21"/>
                  </a:lnTo>
                  <a:lnTo>
                    <a:pt x="2524" y="16"/>
                  </a:lnTo>
                  <a:lnTo>
                    <a:pt x="2550" y="11"/>
                  </a:lnTo>
                  <a:lnTo>
                    <a:pt x="2577" y="7"/>
                  </a:lnTo>
                  <a:lnTo>
                    <a:pt x="2602" y="4"/>
                  </a:lnTo>
                  <a:lnTo>
                    <a:pt x="2628" y="2"/>
                  </a:lnTo>
                  <a:lnTo>
                    <a:pt x="2652" y="1"/>
                  </a:lnTo>
                  <a:lnTo>
                    <a:pt x="2677" y="0"/>
                  </a:lnTo>
                  <a:lnTo>
                    <a:pt x="2700" y="1"/>
                  </a:lnTo>
                  <a:lnTo>
                    <a:pt x="2723" y="2"/>
                  </a:lnTo>
                  <a:lnTo>
                    <a:pt x="2746" y="4"/>
                  </a:lnTo>
                  <a:lnTo>
                    <a:pt x="2768" y="6"/>
                  </a:lnTo>
                  <a:lnTo>
                    <a:pt x="2789" y="11"/>
                  </a:lnTo>
                  <a:lnTo>
                    <a:pt x="2809" y="15"/>
                  </a:lnTo>
                  <a:lnTo>
                    <a:pt x="2830" y="20"/>
                  </a:lnTo>
                  <a:lnTo>
                    <a:pt x="2849" y="27"/>
                  </a:lnTo>
                  <a:lnTo>
                    <a:pt x="2867" y="33"/>
                  </a:lnTo>
                  <a:lnTo>
                    <a:pt x="2885" y="41"/>
                  </a:lnTo>
                  <a:lnTo>
                    <a:pt x="2902" y="49"/>
                  </a:lnTo>
                  <a:lnTo>
                    <a:pt x="2918" y="58"/>
                  </a:lnTo>
                  <a:lnTo>
                    <a:pt x="2933" y="68"/>
                  </a:lnTo>
                  <a:lnTo>
                    <a:pt x="2948" y="79"/>
                  </a:lnTo>
                  <a:lnTo>
                    <a:pt x="2960" y="90"/>
                  </a:lnTo>
                  <a:lnTo>
                    <a:pt x="2973" y="102"/>
                  </a:lnTo>
                  <a:lnTo>
                    <a:pt x="2985" y="115"/>
                  </a:lnTo>
                  <a:lnTo>
                    <a:pt x="2996" y="129"/>
                  </a:lnTo>
                  <a:lnTo>
                    <a:pt x="3006" y="142"/>
                  </a:lnTo>
                  <a:lnTo>
                    <a:pt x="3015" y="157"/>
                  </a:lnTo>
                  <a:lnTo>
                    <a:pt x="3022" y="172"/>
                  </a:lnTo>
                  <a:lnTo>
                    <a:pt x="3029" y="188"/>
                  </a:lnTo>
                  <a:lnTo>
                    <a:pt x="3035" y="204"/>
                  </a:lnTo>
                  <a:lnTo>
                    <a:pt x="3039" y="221"/>
                  </a:lnTo>
                  <a:lnTo>
                    <a:pt x="3043" y="239"/>
                  </a:lnTo>
                  <a:lnTo>
                    <a:pt x="3045" y="257"/>
                  </a:lnTo>
                  <a:lnTo>
                    <a:pt x="3047" y="275"/>
                  </a:lnTo>
                  <a:lnTo>
                    <a:pt x="3047" y="294"/>
                  </a:lnTo>
                  <a:lnTo>
                    <a:pt x="3047" y="314"/>
                  </a:lnTo>
                  <a:lnTo>
                    <a:pt x="3046" y="334"/>
                  </a:lnTo>
                  <a:lnTo>
                    <a:pt x="3044" y="354"/>
                  </a:lnTo>
                  <a:lnTo>
                    <a:pt x="3040" y="375"/>
                  </a:lnTo>
                  <a:lnTo>
                    <a:pt x="3036" y="396"/>
                  </a:lnTo>
                  <a:lnTo>
                    <a:pt x="3030" y="418"/>
                  </a:lnTo>
                  <a:lnTo>
                    <a:pt x="3025" y="440"/>
                  </a:lnTo>
                  <a:lnTo>
                    <a:pt x="3018" y="462"/>
                  </a:lnTo>
                  <a:lnTo>
                    <a:pt x="3009" y="485"/>
                  </a:lnTo>
                  <a:lnTo>
                    <a:pt x="3001" y="508"/>
                  </a:lnTo>
                  <a:lnTo>
                    <a:pt x="2991" y="531"/>
                  </a:lnTo>
                  <a:lnTo>
                    <a:pt x="2979" y="556"/>
                  </a:lnTo>
                  <a:lnTo>
                    <a:pt x="2968" y="579"/>
                  </a:lnTo>
                  <a:lnTo>
                    <a:pt x="2955" y="604"/>
                  </a:lnTo>
                  <a:lnTo>
                    <a:pt x="2942" y="629"/>
                  </a:lnTo>
                  <a:lnTo>
                    <a:pt x="2927" y="654"/>
                  </a:lnTo>
                  <a:lnTo>
                    <a:pt x="2913" y="679"/>
                  </a:lnTo>
                  <a:lnTo>
                    <a:pt x="2897" y="705"/>
                  </a:lnTo>
                  <a:lnTo>
                    <a:pt x="2880" y="731"/>
                  </a:lnTo>
                  <a:lnTo>
                    <a:pt x="2843" y="783"/>
                  </a:lnTo>
                  <a:lnTo>
                    <a:pt x="2804" y="836"/>
                  </a:lnTo>
                  <a:lnTo>
                    <a:pt x="2783" y="864"/>
                  </a:lnTo>
                  <a:lnTo>
                    <a:pt x="2761" y="892"/>
                  </a:lnTo>
                  <a:lnTo>
                    <a:pt x="2737" y="919"/>
                  </a:lnTo>
                  <a:lnTo>
                    <a:pt x="2713" y="947"/>
                  </a:lnTo>
                  <a:lnTo>
                    <a:pt x="2663" y="1003"/>
                  </a:lnTo>
                  <a:lnTo>
                    <a:pt x="2610" y="1060"/>
                  </a:lnTo>
                  <a:lnTo>
                    <a:pt x="2553" y="1117"/>
                  </a:lnTo>
                  <a:lnTo>
                    <a:pt x="2493" y="1173"/>
                  </a:lnTo>
                  <a:lnTo>
                    <a:pt x="2431" y="1232"/>
                  </a:lnTo>
                  <a:lnTo>
                    <a:pt x="2365" y="1289"/>
                  </a:lnTo>
                  <a:lnTo>
                    <a:pt x="2297" y="1346"/>
                  </a:lnTo>
                  <a:lnTo>
                    <a:pt x="2226" y="1404"/>
                  </a:lnTo>
                  <a:lnTo>
                    <a:pt x="2153" y="1462"/>
                  </a:lnTo>
                  <a:lnTo>
                    <a:pt x="2077" y="1519"/>
                  </a:lnTo>
                  <a:lnTo>
                    <a:pt x="1999" y="1576"/>
                  </a:lnTo>
                  <a:lnTo>
                    <a:pt x="1918" y="1632"/>
                  </a:lnTo>
                  <a:lnTo>
                    <a:pt x="1835" y="1689"/>
                  </a:lnTo>
                  <a:lnTo>
                    <a:pt x="1750" y="1744"/>
                  </a:lnTo>
                  <a:lnTo>
                    <a:pt x="1663" y="1789"/>
                  </a:lnTo>
                  <a:lnTo>
                    <a:pt x="1578" y="1830"/>
                  </a:lnTo>
                  <a:lnTo>
                    <a:pt x="1494" y="1869"/>
                  </a:lnTo>
                  <a:lnTo>
                    <a:pt x="1411" y="1907"/>
                  </a:lnTo>
                  <a:lnTo>
                    <a:pt x="1329" y="1942"/>
                  </a:lnTo>
                  <a:lnTo>
                    <a:pt x="1249" y="1974"/>
                  </a:lnTo>
                  <a:lnTo>
                    <a:pt x="1170" y="2004"/>
                  </a:lnTo>
                  <a:lnTo>
                    <a:pt x="1094" y="2033"/>
                  </a:lnTo>
                  <a:lnTo>
                    <a:pt x="1017" y="2061"/>
                  </a:lnTo>
                  <a:lnTo>
                    <a:pt x="944" y="2086"/>
                  </a:lnTo>
                  <a:lnTo>
                    <a:pt x="871" y="2111"/>
                  </a:lnTo>
                  <a:lnTo>
                    <a:pt x="801" y="2134"/>
                  </a:lnTo>
                  <a:lnTo>
                    <a:pt x="667" y="2176"/>
                  </a:lnTo>
                  <a:lnTo>
                    <a:pt x="543" y="2216"/>
                  </a:lnTo>
                  <a:lnTo>
                    <a:pt x="486" y="2233"/>
                  </a:lnTo>
                  <a:lnTo>
                    <a:pt x="432" y="2250"/>
                  </a:lnTo>
                  <a:lnTo>
                    <a:pt x="381" y="2265"/>
                  </a:lnTo>
                  <a:lnTo>
                    <a:pt x="332" y="2277"/>
                  </a:lnTo>
                  <a:lnTo>
                    <a:pt x="285" y="2290"/>
                  </a:lnTo>
                  <a:lnTo>
                    <a:pt x="242" y="2300"/>
                  </a:lnTo>
                  <a:lnTo>
                    <a:pt x="202" y="2309"/>
                  </a:lnTo>
                  <a:lnTo>
                    <a:pt x="166" y="2316"/>
                  </a:lnTo>
                  <a:lnTo>
                    <a:pt x="133" y="2321"/>
                  </a:lnTo>
                  <a:lnTo>
                    <a:pt x="102" y="2325"/>
                  </a:lnTo>
                  <a:lnTo>
                    <a:pt x="77" y="2326"/>
                  </a:lnTo>
                  <a:lnTo>
                    <a:pt x="54" y="2326"/>
                  </a:lnTo>
                  <a:lnTo>
                    <a:pt x="44" y="2325"/>
                  </a:lnTo>
                  <a:lnTo>
                    <a:pt x="35" y="2324"/>
                  </a:lnTo>
                  <a:lnTo>
                    <a:pt x="27" y="2322"/>
                  </a:lnTo>
                  <a:lnTo>
                    <a:pt x="20" y="2320"/>
                  </a:lnTo>
                  <a:lnTo>
                    <a:pt x="14" y="2317"/>
                  </a:lnTo>
                  <a:lnTo>
                    <a:pt x="10" y="2314"/>
                  </a:lnTo>
                  <a:lnTo>
                    <a:pt x="6" y="2309"/>
                  </a:lnTo>
                  <a:lnTo>
                    <a:pt x="2" y="2305"/>
                  </a:lnTo>
                  <a:close/>
                </a:path>
              </a:pathLst>
            </a:custGeom>
            <a:solidFill>
              <a:srgbClr val="9A69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auto">
            <a:xfrm>
              <a:off x="3703" y="2149"/>
              <a:ext cx="381" cy="291"/>
            </a:xfrm>
            <a:custGeom>
              <a:avLst/>
              <a:gdLst>
                <a:gd name="T0" fmla="*/ 0 w 3047"/>
                <a:gd name="T1" fmla="*/ 287 h 2326"/>
                <a:gd name="T2" fmla="*/ 1 w 3047"/>
                <a:gd name="T3" fmla="*/ 285 h 2326"/>
                <a:gd name="T4" fmla="*/ 2 w 3047"/>
                <a:gd name="T5" fmla="*/ 282 h 2326"/>
                <a:gd name="T6" fmla="*/ 8 w 3047"/>
                <a:gd name="T7" fmla="*/ 276 h 2326"/>
                <a:gd name="T8" fmla="*/ 25 w 3047"/>
                <a:gd name="T9" fmla="*/ 260 h 2326"/>
                <a:gd name="T10" fmla="*/ 38 w 3047"/>
                <a:gd name="T11" fmla="*/ 247 h 2326"/>
                <a:gd name="T12" fmla="*/ 59 w 3047"/>
                <a:gd name="T13" fmla="*/ 223 h 2326"/>
                <a:gd name="T14" fmla="*/ 89 w 3047"/>
                <a:gd name="T15" fmla="*/ 184 h 2326"/>
                <a:gd name="T16" fmla="*/ 119 w 3047"/>
                <a:gd name="T17" fmla="*/ 147 h 2326"/>
                <a:gd name="T18" fmla="*/ 138 w 3047"/>
                <a:gd name="T19" fmla="*/ 126 h 2326"/>
                <a:gd name="T20" fmla="*/ 149 w 3047"/>
                <a:gd name="T21" fmla="*/ 114 h 2326"/>
                <a:gd name="T22" fmla="*/ 160 w 3047"/>
                <a:gd name="T23" fmla="*/ 103 h 2326"/>
                <a:gd name="T24" fmla="*/ 197 w 3047"/>
                <a:gd name="T25" fmla="*/ 72 h 2326"/>
                <a:gd name="T26" fmla="*/ 222 w 3047"/>
                <a:gd name="T27" fmla="*/ 53 h 2326"/>
                <a:gd name="T28" fmla="*/ 246 w 3047"/>
                <a:gd name="T29" fmla="*/ 35 h 2326"/>
                <a:gd name="T30" fmla="*/ 265 w 3047"/>
                <a:gd name="T31" fmla="*/ 23 h 2326"/>
                <a:gd name="T32" fmla="*/ 276 w 3047"/>
                <a:gd name="T33" fmla="*/ 16 h 2326"/>
                <a:gd name="T34" fmla="*/ 287 w 3047"/>
                <a:gd name="T35" fmla="*/ 11 h 2326"/>
                <a:gd name="T36" fmla="*/ 298 w 3047"/>
                <a:gd name="T37" fmla="*/ 7 h 2326"/>
                <a:gd name="T38" fmla="*/ 309 w 3047"/>
                <a:gd name="T39" fmla="*/ 4 h 2326"/>
                <a:gd name="T40" fmla="*/ 319 w 3047"/>
                <a:gd name="T41" fmla="*/ 1 h 2326"/>
                <a:gd name="T42" fmla="*/ 329 w 3047"/>
                <a:gd name="T43" fmla="*/ 0 h 2326"/>
                <a:gd name="T44" fmla="*/ 338 w 3047"/>
                <a:gd name="T45" fmla="*/ 0 h 2326"/>
                <a:gd name="T46" fmla="*/ 346 w 3047"/>
                <a:gd name="T47" fmla="*/ 1 h 2326"/>
                <a:gd name="T48" fmla="*/ 354 w 3047"/>
                <a:gd name="T49" fmla="*/ 3 h 2326"/>
                <a:gd name="T50" fmla="*/ 361 w 3047"/>
                <a:gd name="T51" fmla="*/ 5 h 2326"/>
                <a:gd name="T52" fmla="*/ 367 w 3047"/>
                <a:gd name="T53" fmla="*/ 9 h 2326"/>
                <a:gd name="T54" fmla="*/ 372 w 3047"/>
                <a:gd name="T55" fmla="*/ 13 h 2326"/>
                <a:gd name="T56" fmla="*/ 376 w 3047"/>
                <a:gd name="T57" fmla="*/ 18 h 2326"/>
                <a:gd name="T58" fmla="*/ 379 w 3047"/>
                <a:gd name="T59" fmla="*/ 24 h 2326"/>
                <a:gd name="T60" fmla="*/ 380 w 3047"/>
                <a:gd name="T61" fmla="*/ 30 h 2326"/>
                <a:gd name="T62" fmla="*/ 381 w 3047"/>
                <a:gd name="T63" fmla="*/ 37 h 2326"/>
                <a:gd name="T64" fmla="*/ 381 w 3047"/>
                <a:gd name="T65" fmla="*/ 44 h 2326"/>
                <a:gd name="T66" fmla="*/ 379 w 3047"/>
                <a:gd name="T67" fmla="*/ 52 h 2326"/>
                <a:gd name="T68" fmla="*/ 376 w 3047"/>
                <a:gd name="T69" fmla="*/ 61 h 2326"/>
                <a:gd name="T70" fmla="*/ 372 w 3047"/>
                <a:gd name="T71" fmla="*/ 70 h 2326"/>
                <a:gd name="T72" fmla="*/ 368 w 3047"/>
                <a:gd name="T73" fmla="*/ 79 h 2326"/>
                <a:gd name="T74" fmla="*/ 362 w 3047"/>
                <a:gd name="T75" fmla="*/ 88 h 2326"/>
                <a:gd name="T76" fmla="*/ 351 w 3047"/>
                <a:gd name="T77" fmla="*/ 105 h 2326"/>
                <a:gd name="T78" fmla="*/ 342 w 3047"/>
                <a:gd name="T79" fmla="*/ 115 h 2326"/>
                <a:gd name="T80" fmla="*/ 326 w 3047"/>
                <a:gd name="T81" fmla="*/ 133 h 2326"/>
                <a:gd name="T82" fmla="*/ 304 w 3047"/>
                <a:gd name="T83" fmla="*/ 154 h 2326"/>
                <a:gd name="T84" fmla="*/ 278 w 3047"/>
                <a:gd name="T85" fmla="*/ 176 h 2326"/>
                <a:gd name="T86" fmla="*/ 250 w 3047"/>
                <a:gd name="T87" fmla="*/ 197 h 2326"/>
                <a:gd name="T88" fmla="*/ 219 w 3047"/>
                <a:gd name="T89" fmla="*/ 218 h 2326"/>
                <a:gd name="T90" fmla="*/ 187 w 3047"/>
                <a:gd name="T91" fmla="*/ 234 h 2326"/>
                <a:gd name="T92" fmla="*/ 156 w 3047"/>
                <a:gd name="T93" fmla="*/ 247 h 2326"/>
                <a:gd name="T94" fmla="*/ 127 w 3047"/>
                <a:gd name="T95" fmla="*/ 258 h 2326"/>
                <a:gd name="T96" fmla="*/ 100 w 3047"/>
                <a:gd name="T97" fmla="*/ 267 h 2326"/>
                <a:gd name="T98" fmla="*/ 61 w 3047"/>
                <a:gd name="T99" fmla="*/ 279 h 2326"/>
                <a:gd name="T100" fmla="*/ 42 w 3047"/>
                <a:gd name="T101" fmla="*/ 285 h 2326"/>
                <a:gd name="T102" fmla="*/ 25 w 3047"/>
                <a:gd name="T103" fmla="*/ 289 h 2326"/>
                <a:gd name="T104" fmla="*/ 13 w 3047"/>
                <a:gd name="T105" fmla="*/ 291 h 2326"/>
                <a:gd name="T106" fmla="*/ 6 w 3047"/>
                <a:gd name="T107" fmla="*/ 291 h 2326"/>
                <a:gd name="T108" fmla="*/ 3 w 3047"/>
                <a:gd name="T109" fmla="*/ 290 h 2326"/>
                <a:gd name="T110" fmla="*/ 1 w 3047"/>
                <a:gd name="T111" fmla="*/ 289 h 232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047" h="2326">
                  <a:moveTo>
                    <a:pt x="2" y="2305"/>
                  </a:moveTo>
                  <a:lnTo>
                    <a:pt x="1" y="2300"/>
                  </a:lnTo>
                  <a:lnTo>
                    <a:pt x="0" y="2294"/>
                  </a:lnTo>
                  <a:lnTo>
                    <a:pt x="0" y="2289"/>
                  </a:lnTo>
                  <a:lnTo>
                    <a:pt x="2" y="2284"/>
                  </a:lnTo>
                  <a:lnTo>
                    <a:pt x="4" y="2277"/>
                  </a:lnTo>
                  <a:lnTo>
                    <a:pt x="8" y="2271"/>
                  </a:lnTo>
                  <a:lnTo>
                    <a:pt x="12" y="2265"/>
                  </a:lnTo>
                  <a:lnTo>
                    <a:pt x="17" y="2258"/>
                  </a:lnTo>
                  <a:lnTo>
                    <a:pt x="31" y="2242"/>
                  </a:lnTo>
                  <a:lnTo>
                    <a:pt x="47" y="2226"/>
                  </a:lnTo>
                  <a:lnTo>
                    <a:pt x="66" y="2207"/>
                  </a:lnTo>
                  <a:lnTo>
                    <a:pt x="88" y="2187"/>
                  </a:lnTo>
                  <a:lnTo>
                    <a:pt x="142" y="2139"/>
                  </a:lnTo>
                  <a:lnTo>
                    <a:pt x="203" y="2081"/>
                  </a:lnTo>
                  <a:lnTo>
                    <a:pt x="236" y="2048"/>
                  </a:lnTo>
                  <a:lnTo>
                    <a:pt x="271" y="2012"/>
                  </a:lnTo>
                  <a:lnTo>
                    <a:pt x="307" y="1972"/>
                  </a:lnTo>
                  <a:lnTo>
                    <a:pt x="346" y="1930"/>
                  </a:lnTo>
                  <a:lnTo>
                    <a:pt x="409" y="1854"/>
                  </a:lnTo>
                  <a:lnTo>
                    <a:pt x="472" y="1779"/>
                  </a:lnTo>
                  <a:lnTo>
                    <a:pt x="534" y="1701"/>
                  </a:lnTo>
                  <a:lnTo>
                    <a:pt x="595" y="1625"/>
                  </a:lnTo>
                  <a:lnTo>
                    <a:pt x="715" y="1472"/>
                  </a:lnTo>
                  <a:lnTo>
                    <a:pt x="833" y="1321"/>
                  </a:lnTo>
                  <a:lnTo>
                    <a:pt x="893" y="1248"/>
                  </a:lnTo>
                  <a:lnTo>
                    <a:pt x="951" y="1175"/>
                  </a:lnTo>
                  <a:lnTo>
                    <a:pt x="1011" y="1106"/>
                  </a:lnTo>
                  <a:lnTo>
                    <a:pt x="1070" y="1038"/>
                  </a:lnTo>
                  <a:lnTo>
                    <a:pt x="1100" y="1005"/>
                  </a:lnTo>
                  <a:lnTo>
                    <a:pt x="1130" y="973"/>
                  </a:lnTo>
                  <a:lnTo>
                    <a:pt x="1160" y="942"/>
                  </a:lnTo>
                  <a:lnTo>
                    <a:pt x="1190" y="911"/>
                  </a:lnTo>
                  <a:lnTo>
                    <a:pt x="1221" y="881"/>
                  </a:lnTo>
                  <a:lnTo>
                    <a:pt x="1251" y="851"/>
                  </a:lnTo>
                  <a:lnTo>
                    <a:pt x="1282" y="824"/>
                  </a:lnTo>
                  <a:lnTo>
                    <a:pt x="1313" y="796"/>
                  </a:lnTo>
                  <a:lnTo>
                    <a:pt x="1446" y="685"/>
                  </a:lnTo>
                  <a:lnTo>
                    <a:pt x="1578" y="576"/>
                  </a:lnTo>
                  <a:lnTo>
                    <a:pt x="1644" y="523"/>
                  </a:lnTo>
                  <a:lnTo>
                    <a:pt x="1709" y="471"/>
                  </a:lnTo>
                  <a:lnTo>
                    <a:pt x="1774" y="421"/>
                  </a:lnTo>
                  <a:lnTo>
                    <a:pt x="1838" y="372"/>
                  </a:lnTo>
                  <a:lnTo>
                    <a:pt x="1901" y="325"/>
                  </a:lnTo>
                  <a:lnTo>
                    <a:pt x="1965" y="281"/>
                  </a:lnTo>
                  <a:lnTo>
                    <a:pt x="2026" y="239"/>
                  </a:lnTo>
                  <a:lnTo>
                    <a:pt x="2088" y="200"/>
                  </a:lnTo>
                  <a:lnTo>
                    <a:pt x="2119" y="181"/>
                  </a:lnTo>
                  <a:lnTo>
                    <a:pt x="2149" y="164"/>
                  </a:lnTo>
                  <a:lnTo>
                    <a:pt x="2179" y="147"/>
                  </a:lnTo>
                  <a:lnTo>
                    <a:pt x="2209" y="131"/>
                  </a:lnTo>
                  <a:lnTo>
                    <a:pt x="2239" y="116"/>
                  </a:lnTo>
                  <a:lnTo>
                    <a:pt x="2268" y="101"/>
                  </a:lnTo>
                  <a:lnTo>
                    <a:pt x="2297" y="88"/>
                  </a:lnTo>
                  <a:lnTo>
                    <a:pt x="2326" y="75"/>
                  </a:lnTo>
                  <a:lnTo>
                    <a:pt x="2356" y="65"/>
                  </a:lnTo>
                  <a:lnTo>
                    <a:pt x="2384" y="54"/>
                  </a:lnTo>
                  <a:lnTo>
                    <a:pt x="2413" y="45"/>
                  </a:lnTo>
                  <a:lnTo>
                    <a:pt x="2441" y="36"/>
                  </a:lnTo>
                  <a:lnTo>
                    <a:pt x="2469" y="29"/>
                  </a:lnTo>
                  <a:lnTo>
                    <a:pt x="2497" y="21"/>
                  </a:lnTo>
                  <a:lnTo>
                    <a:pt x="2524" y="16"/>
                  </a:lnTo>
                  <a:lnTo>
                    <a:pt x="2550" y="11"/>
                  </a:lnTo>
                  <a:lnTo>
                    <a:pt x="2577" y="7"/>
                  </a:lnTo>
                  <a:lnTo>
                    <a:pt x="2602" y="4"/>
                  </a:lnTo>
                  <a:lnTo>
                    <a:pt x="2628" y="2"/>
                  </a:lnTo>
                  <a:lnTo>
                    <a:pt x="2652" y="1"/>
                  </a:lnTo>
                  <a:lnTo>
                    <a:pt x="2677" y="0"/>
                  </a:lnTo>
                  <a:lnTo>
                    <a:pt x="2700" y="1"/>
                  </a:lnTo>
                  <a:lnTo>
                    <a:pt x="2723" y="2"/>
                  </a:lnTo>
                  <a:lnTo>
                    <a:pt x="2746" y="4"/>
                  </a:lnTo>
                  <a:lnTo>
                    <a:pt x="2768" y="6"/>
                  </a:lnTo>
                  <a:lnTo>
                    <a:pt x="2789" y="11"/>
                  </a:lnTo>
                  <a:lnTo>
                    <a:pt x="2809" y="15"/>
                  </a:lnTo>
                  <a:lnTo>
                    <a:pt x="2830" y="20"/>
                  </a:lnTo>
                  <a:lnTo>
                    <a:pt x="2849" y="27"/>
                  </a:lnTo>
                  <a:lnTo>
                    <a:pt x="2867" y="33"/>
                  </a:lnTo>
                  <a:lnTo>
                    <a:pt x="2885" y="41"/>
                  </a:lnTo>
                  <a:lnTo>
                    <a:pt x="2902" y="49"/>
                  </a:lnTo>
                  <a:lnTo>
                    <a:pt x="2918" y="58"/>
                  </a:lnTo>
                  <a:lnTo>
                    <a:pt x="2933" y="68"/>
                  </a:lnTo>
                  <a:lnTo>
                    <a:pt x="2948" y="79"/>
                  </a:lnTo>
                  <a:lnTo>
                    <a:pt x="2960" y="90"/>
                  </a:lnTo>
                  <a:lnTo>
                    <a:pt x="2973" y="102"/>
                  </a:lnTo>
                  <a:lnTo>
                    <a:pt x="2985" y="115"/>
                  </a:lnTo>
                  <a:lnTo>
                    <a:pt x="2996" y="129"/>
                  </a:lnTo>
                  <a:lnTo>
                    <a:pt x="3006" y="142"/>
                  </a:lnTo>
                  <a:lnTo>
                    <a:pt x="3015" y="157"/>
                  </a:lnTo>
                  <a:lnTo>
                    <a:pt x="3022" y="172"/>
                  </a:lnTo>
                  <a:lnTo>
                    <a:pt x="3029" y="188"/>
                  </a:lnTo>
                  <a:lnTo>
                    <a:pt x="3035" y="204"/>
                  </a:lnTo>
                  <a:lnTo>
                    <a:pt x="3039" y="221"/>
                  </a:lnTo>
                  <a:lnTo>
                    <a:pt x="3043" y="239"/>
                  </a:lnTo>
                  <a:lnTo>
                    <a:pt x="3045" y="257"/>
                  </a:lnTo>
                  <a:lnTo>
                    <a:pt x="3047" y="275"/>
                  </a:lnTo>
                  <a:lnTo>
                    <a:pt x="3047" y="294"/>
                  </a:lnTo>
                  <a:lnTo>
                    <a:pt x="3047" y="314"/>
                  </a:lnTo>
                  <a:lnTo>
                    <a:pt x="3046" y="334"/>
                  </a:lnTo>
                  <a:lnTo>
                    <a:pt x="3044" y="354"/>
                  </a:lnTo>
                  <a:lnTo>
                    <a:pt x="3040" y="375"/>
                  </a:lnTo>
                  <a:lnTo>
                    <a:pt x="3036" y="396"/>
                  </a:lnTo>
                  <a:lnTo>
                    <a:pt x="3030" y="418"/>
                  </a:lnTo>
                  <a:lnTo>
                    <a:pt x="3025" y="440"/>
                  </a:lnTo>
                  <a:lnTo>
                    <a:pt x="3018" y="462"/>
                  </a:lnTo>
                  <a:lnTo>
                    <a:pt x="3009" y="485"/>
                  </a:lnTo>
                  <a:lnTo>
                    <a:pt x="3001" y="508"/>
                  </a:lnTo>
                  <a:lnTo>
                    <a:pt x="2991" y="531"/>
                  </a:lnTo>
                  <a:lnTo>
                    <a:pt x="2979" y="556"/>
                  </a:lnTo>
                  <a:lnTo>
                    <a:pt x="2968" y="579"/>
                  </a:lnTo>
                  <a:lnTo>
                    <a:pt x="2955" y="604"/>
                  </a:lnTo>
                  <a:lnTo>
                    <a:pt x="2942" y="629"/>
                  </a:lnTo>
                  <a:lnTo>
                    <a:pt x="2927" y="654"/>
                  </a:lnTo>
                  <a:lnTo>
                    <a:pt x="2913" y="679"/>
                  </a:lnTo>
                  <a:lnTo>
                    <a:pt x="2897" y="705"/>
                  </a:lnTo>
                  <a:lnTo>
                    <a:pt x="2880" y="731"/>
                  </a:lnTo>
                  <a:lnTo>
                    <a:pt x="2843" y="783"/>
                  </a:lnTo>
                  <a:lnTo>
                    <a:pt x="2804" y="836"/>
                  </a:lnTo>
                  <a:lnTo>
                    <a:pt x="2783" y="864"/>
                  </a:lnTo>
                  <a:lnTo>
                    <a:pt x="2761" y="892"/>
                  </a:lnTo>
                  <a:lnTo>
                    <a:pt x="2737" y="919"/>
                  </a:lnTo>
                  <a:lnTo>
                    <a:pt x="2713" y="947"/>
                  </a:lnTo>
                  <a:lnTo>
                    <a:pt x="2663" y="1003"/>
                  </a:lnTo>
                  <a:lnTo>
                    <a:pt x="2610" y="1060"/>
                  </a:lnTo>
                  <a:lnTo>
                    <a:pt x="2553" y="1117"/>
                  </a:lnTo>
                  <a:lnTo>
                    <a:pt x="2493" y="1173"/>
                  </a:lnTo>
                  <a:lnTo>
                    <a:pt x="2431" y="1232"/>
                  </a:lnTo>
                  <a:lnTo>
                    <a:pt x="2365" y="1289"/>
                  </a:lnTo>
                  <a:lnTo>
                    <a:pt x="2297" y="1346"/>
                  </a:lnTo>
                  <a:lnTo>
                    <a:pt x="2226" y="1404"/>
                  </a:lnTo>
                  <a:lnTo>
                    <a:pt x="2153" y="1462"/>
                  </a:lnTo>
                  <a:lnTo>
                    <a:pt x="2077" y="1519"/>
                  </a:lnTo>
                  <a:lnTo>
                    <a:pt x="1999" y="1576"/>
                  </a:lnTo>
                  <a:lnTo>
                    <a:pt x="1918" y="1632"/>
                  </a:lnTo>
                  <a:lnTo>
                    <a:pt x="1835" y="1689"/>
                  </a:lnTo>
                  <a:lnTo>
                    <a:pt x="1750" y="1744"/>
                  </a:lnTo>
                  <a:lnTo>
                    <a:pt x="1663" y="1789"/>
                  </a:lnTo>
                  <a:lnTo>
                    <a:pt x="1578" y="1830"/>
                  </a:lnTo>
                  <a:lnTo>
                    <a:pt x="1494" y="1869"/>
                  </a:lnTo>
                  <a:lnTo>
                    <a:pt x="1411" y="1907"/>
                  </a:lnTo>
                  <a:lnTo>
                    <a:pt x="1329" y="1942"/>
                  </a:lnTo>
                  <a:lnTo>
                    <a:pt x="1249" y="1974"/>
                  </a:lnTo>
                  <a:lnTo>
                    <a:pt x="1170" y="2004"/>
                  </a:lnTo>
                  <a:lnTo>
                    <a:pt x="1094" y="2033"/>
                  </a:lnTo>
                  <a:lnTo>
                    <a:pt x="1017" y="2061"/>
                  </a:lnTo>
                  <a:lnTo>
                    <a:pt x="944" y="2086"/>
                  </a:lnTo>
                  <a:lnTo>
                    <a:pt x="871" y="2111"/>
                  </a:lnTo>
                  <a:lnTo>
                    <a:pt x="801" y="2134"/>
                  </a:lnTo>
                  <a:lnTo>
                    <a:pt x="667" y="2176"/>
                  </a:lnTo>
                  <a:lnTo>
                    <a:pt x="543" y="2216"/>
                  </a:lnTo>
                  <a:lnTo>
                    <a:pt x="486" y="2233"/>
                  </a:lnTo>
                  <a:lnTo>
                    <a:pt x="432" y="2250"/>
                  </a:lnTo>
                  <a:lnTo>
                    <a:pt x="381" y="2265"/>
                  </a:lnTo>
                  <a:lnTo>
                    <a:pt x="332" y="2277"/>
                  </a:lnTo>
                  <a:lnTo>
                    <a:pt x="285" y="2290"/>
                  </a:lnTo>
                  <a:lnTo>
                    <a:pt x="242" y="2300"/>
                  </a:lnTo>
                  <a:lnTo>
                    <a:pt x="202" y="2309"/>
                  </a:lnTo>
                  <a:lnTo>
                    <a:pt x="166" y="2316"/>
                  </a:lnTo>
                  <a:lnTo>
                    <a:pt x="133" y="2321"/>
                  </a:lnTo>
                  <a:lnTo>
                    <a:pt x="102" y="2325"/>
                  </a:lnTo>
                  <a:lnTo>
                    <a:pt x="77" y="2326"/>
                  </a:lnTo>
                  <a:lnTo>
                    <a:pt x="54" y="2326"/>
                  </a:lnTo>
                  <a:lnTo>
                    <a:pt x="44" y="2325"/>
                  </a:lnTo>
                  <a:lnTo>
                    <a:pt x="35" y="2324"/>
                  </a:lnTo>
                  <a:lnTo>
                    <a:pt x="27" y="2322"/>
                  </a:lnTo>
                  <a:lnTo>
                    <a:pt x="20" y="2320"/>
                  </a:lnTo>
                  <a:lnTo>
                    <a:pt x="14" y="2317"/>
                  </a:lnTo>
                  <a:lnTo>
                    <a:pt x="10" y="2314"/>
                  </a:lnTo>
                  <a:lnTo>
                    <a:pt x="6" y="2309"/>
                  </a:lnTo>
                  <a:lnTo>
                    <a:pt x="2" y="2305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118 0.02592 L 0.06771 0.24653 L 0.25225 0.24653 L 0.10382 0.38217 L 0.15989 0.60347 L 0.0118 0.46713 L -0.13629 0.60347 L -0.08021 0.38217 L -0.22813 0.24653 L -0.0441 0.24653 L 0.0118 0.02592 Z " pathEditMode="relative" rAng="0" ptsTypes="FFFFFFFFFFF">
                                      <p:cBhvr>
                                        <p:cTn id="6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2"/>
          <p:cNvSpPr>
            <a:spLocks noChangeShapeType="1"/>
          </p:cNvSpPr>
          <p:nvPr/>
        </p:nvSpPr>
        <p:spPr bwMode="auto">
          <a:xfrm flipH="1">
            <a:off x="1331913" y="5229225"/>
            <a:ext cx="360362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 flipH="1">
            <a:off x="2051050" y="5229225"/>
            <a:ext cx="21748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0244" name="Group 4"/>
          <p:cNvGrpSpPr>
            <a:grpSpLocks/>
          </p:cNvGrpSpPr>
          <p:nvPr/>
        </p:nvGrpSpPr>
        <p:grpSpPr bwMode="auto">
          <a:xfrm>
            <a:off x="1258888" y="2420938"/>
            <a:ext cx="1944687" cy="3455987"/>
            <a:chOff x="793" y="1525"/>
            <a:chExt cx="1225" cy="2177"/>
          </a:xfrm>
        </p:grpSpPr>
        <p:sp>
          <p:nvSpPr>
            <p:cNvPr id="10245" name="Oval 5"/>
            <p:cNvSpPr>
              <a:spLocks noChangeArrowheads="1"/>
            </p:cNvSpPr>
            <p:nvPr/>
          </p:nvSpPr>
          <p:spPr bwMode="auto">
            <a:xfrm>
              <a:off x="793" y="1525"/>
              <a:ext cx="590" cy="5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6" name="Oval 6"/>
            <p:cNvSpPr>
              <a:spLocks noChangeArrowheads="1"/>
            </p:cNvSpPr>
            <p:nvPr/>
          </p:nvSpPr>
          <p:spPr bwMode="auto">
            <a:xfrm>
              <a:off x="839" y="2115"/>
              <a:ext cx="454" cy="86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7" name="Line 7"/>
            <p:cNvSpPr>
              <a:spLocks noChangeShapeType="1"/>
            </p:cNvSpPr>
            <p:nvPr/>
          </p:nvSpPr>
          <p:spPr bwMode="auto">
            <a:xfrm>
              <a:off x="975" y="2931"/>
              <a:ext cx="91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48" name="Line 8"/>
            <p:cNvSpPr>
              <a:spLocks noChangeShapeType="1"/>
            </p:cNvSpPr>
            <p:nvPr/>
          </p:nvSpPr>
          <p:spPr bwMode="auto">
            <a:xfrm>
              <a:off x="1202" y="2886"/>
              <a:ext cx="227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49" name="Oval 9"/>
            <p:cNvSpPr>
              <a:spLocks noChangeArrowheads="1"/>
            </p:cNvSpPr>
            <p:nvPr/>
          </p:nvSpPr>
          <p:spPr bwMode="auto">
            <a:xfrm>
              <a:off x="1746" y="3385"/>
              <a:ext cx="272" cy="3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50" name="Line 10"/>
          <p:cNvSpPr>
            <a:spLocks noChangeShapeType="1"/>
          </p:cNvSpPr>
          <p:nvPr/>
        </p:nvSpPr>
        <p:spPr bwMode="auto">
          <a:xfrm flipH="1">
            <a:off x="1116013" y="3716338"/>
            <a:ext cx="43180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1116013" y="4437063"/>
            <a:ext cx="6477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1979613" y="3644900"/>
            <a:ext cx="5048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 flipV="1">
            <a:off x="2484438" y="3573463"/>
            <a:ext cx="792162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54" name="WordArt 14"/>
          <p:cNvSpPr>
            <a:spLocks noChangeArrowheads="1" noChangeShapeType="1" noTextEdit="1"/>
          </p:cNvSpPr>
          <p:nvPr/>
        </p:nvSpPr>
        <p:spPr bwMode="auto">
          <a:xfrm>
            <a:off x="3348038" y="333375"/>
            <a:ext cx="1757362" cy="5334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Євро-2012</a:t>
            </a:r>
            <a:endParaRPr lang="en-US" sz="3600" b="1" kern="1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402" name="AutoShape 2"/>
          <p:cNvCxnSpPr>
            <a:cxnSpLocks noChangeShapeType="1"/>
          </p:cNvCxnSpPr>
          <p:nvPr/>
        </p:nvCxnSpPr>
        <p:spPr bwMode="auto">
          <a:xfrm flipV="1">
            <a:off x="323850" y="5445125"/>
            <a:ext cx="8496300" cy="792163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</p:spPr>
      </p:cxnSp>
      <p:grpSp>
        <p:nvGrpSpPr>
          <p:cNvPr id="102403" name="Group 3"/>
          <p:cNvGrpSpPr>
            <a:grpSpLocks/>
          </p:cNvGrpSpPr>
          <p:nvPr/>
        </p:nvGrpSpPr>
        <p:grpSpPr bwMode="auto">
          <a:xfrm>
            <a:off x="6011863" y="4076700"/>
            <a:ext cx="2592387" cy="1101725"/>
            <a:chOff x="624" y="1842"/>
            <a:chExt cx="1361" cy="694"/>
          </a:xfrm>
        </p:grpSpPr>
        <p:sp>
          <p:nvSpPr>
            <p:cNvPr id="102404" name="Rectangle 4"/>
            <p:cNvSpPr>
              <a:spLocks noChangeArrowheads="1"/>
            </p:cNvSpPr>
            <p:nvPr/>
          </p:nvSpPr>
          <p:spPr bwMode="auto">
            <a:xfrm>
              <a:off x="624" y="2046"/>
              <a:ext cx="895" cy="4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05" name="Rectangle 5"/>
            <p:cNvSpPr>
              <a:spLocks noChangeArrowheads="1"/>
            </p:cNvSpPr>
            <p:nvPr/>
          </p:nvSpPr>
          <p:spPr bwMode="auto">
            <a:xfrm>
              <a:off x="1519" y="1842"/>
              <a:ext cx="466" cy="69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406" name="AutoShape 6"/>
          <p:cNvSpPr>
            <a:spLocks noChangeArrowheads="1"/>
          </p:cNvSpPr>
          <p:nvPr/>
        </p:nvSpPr>
        <p:spPr bwMode="auto">
          <a:xfrm>
            <a:off x="6227763" y="5084763"/>
            <a:ext cx="576262" cy="4318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07" name="AutoShape 7"/>
          <p:cNvSpPr>
            <a:spLocks noChangeArrowheads="1"/>
          </p:cNvSpPr>
          <p:nvPr/>
        </p:nvSpPr>
        <p:spPr bwMode="auto">
          <a:xfrm>
            <a:off x="7740650" y="4941888"/>
            <a:ext cx="576263" cy="50323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426" name="AutoShape 2"/>
          <p:cNvCxnSpPr>
            <a:cxnSpLocks noChangeShapeType="1"/>
          </p:cNvCxnSpPr>
          <p:nvPr/>
        </p:nvCxnSpPr>
        <p:spPr bwMode="auto">
          <a:xfrm flipV="1">
            <a:off x="323850" y="5445125"/>
            <a:ext cx="8496300" cy="792163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</p:spPr>
      </p:cxnSp>
      <p:grpSp>
        <p:nvGrpSpPr>
          <p:cNvPr id="103427" name="Group 3"/>
          <p:cNvGrpSpPr>
            <a:grpSpLocks/>
          </p:cNvGrpSpPr>
          <p:nvPr/>
        </p:nvGrpSpPr>
        <p:grpSpPr bwMode="auto">
          <a:xfrm>
            <a:off x="6011863" y="4076700"/>
            <a:ext cx="2592387" cy="1101725"/>
            <a:chOff x="624" y="1842"/>
            <a:chExt cx="1361" cy="694"/>
          </a:xfrm>
        </p:grpSpPr>
        <p:sp>
          <p:nvSpPr>
            <p:cNvPr id="103428" name="Rectangle 4"/>
            <p:cNvSpPr>
              <a:spLocks noChangeArrowheads="1"/>
            </p:cNvSpPr>
            <p:nvPr/>
          </p:nvSpPr>
          <p:spPr bwMode="auto">
            <a:xfrm>
              <a:off x="624" y="2046"/>
              <a:ext cx="895" cy="4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9" name="Rectangle 5"/>
            <p:cNvSpPr>
              <a:spLocks noChangeArrowheads="1"/>
            </p:cNvSpPr>
            <p:nvPr/>
          </p:nvSpPr>
          <p:spPr bwMode="auto">
            <a:xfrm>
              <a:off x="1519" y="1842"/>
              <a:ext cx="466" cy="69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430" name="AutoShape 6"/>
          <p:cNvSpPr>
            <a:spLocks noChangeArrowheads="1"/>
          </p:cNvSpPr>
          <p:nvPr/>
        </p:nvSpPr>
        <p:spPr bwMode="auto">
          <a:xfrm>
            <a:off x="6227763" y="5084763"/>
            <a:ext cx="576262" cy="4318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31" name="AutoShape 7"/>
          <p:cNvSpPr>
            <a:spLocks noChangeArrowheads="1"/>
          </p:cNvSpPr>
          <p:nvPr/>
        </p:nvSpPr>
        <p:spPr bwMode="auto">
          <a:xfrm>
            <a:off x="7740650" y="4941888"/>
            <a:ext cx="576263" cy="50323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3432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900074927[1].wav"/>
          </p:nvPr>
        </p:nvPicPr>
        <p:blipFill>
          <a:blip r:embed="rId3" cstate="print">
            <a:lum bright="100000" contrast="100000"/>
          </a:blip>
          <a:srcRect/>
          <a:stretch>
            <a:fillRect/>
          </a:stretch>
        </p:blipFill>
        <p:spPr bwMode="auto">
          <a:xfrm>
            <a:off x="2339975" y="4149725"/>
            <a:ext cx="304800" cy="304800"/>
          </a:xfrm>
          <a:prstGeom prst="rect">
            <a:avLst/>
          </a:prstGeom>
          <a:noFill/>
        </p:spPr>
      </p:pic>
      <p:sp>
        <p:nvSpPr>
          <p:cNvPr id="103433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51725" y="6021388"/>
            <a:ext cx="720725" cy="431800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0" fill="hold"/>
                                        <p:tgtEl>
                                          <p:spTgt spid="1034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3432"/>
                </p:tgtEl>
              </p:cMediaNode>
            </p:audio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4451" name="Picture 3" descr="7060v2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98600" y="177800"/>
            <a:ext cx="6146800" cy="6502400"/>
          </a:xfrm>
          <a:prstGeom prst="rect">
            <a:avLst/>
          </a:prstGeom>
          <a:noFill/>
        </p:spPr>
      </p:pic>
      <p:pic>
        <p:nvPicPr>
          <p:cNvPr id="104452" name="Picture 4" descr="7060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2500" y="2276475"/>
            <a:ext cx="2314575" cy="2449513"/>
          </a:xfrm>
          <a:prstGeom prst="rect">
            <a:avLst/>
          </a:prstGeom>
          <a:noFill/>
        </p:spPr>
      </p:pic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3132138" y="2420938"/>
            <a:ext cx="3095625" cy="192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>
                <a:solidFill>
                  <a:schemeClr val="bg1"/>
                </a:solidFill>
                <a:latin typeface="Arial Black" pitchFamily="34" charset="0"/>
              </a:rPr>
              <a:t>My</a:t>
            </a:r>
          </a:p>
          <a:p>
            <a:pPr algn="ctr">
              <a:spcBef>
                <a:spcPct val="50000"/>
              </a:spcBef>
            </a:pPr>
            <a:r>
              <a:rPr lang="en-US" sz="4800">
                <a:solidFill>
                  <a:schemeClr val="bg1"/>
                </a:solidFill>
                <a:latin typeface="Arial Black" pitchFamily="34" charset="0"/>
              </a:rPr>
              <a:t>world</a:t>
            </a:r>
            <a:endParaRPr lang="ru-RU" sz="480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04454" name="join_the_nevelator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0288" y="-458788"/>
            <a:ext cx="304800" cy="304800"/>
          </a:xfrm>
          <a:prstGeom prst="rect">
            <a:avLst/>
          </a:prstGeom>
          <a:noFill/>
        </p:spPr>
      </p:pic>
      <p:sp>
        <p:nvSpPr>
          <p:cNvPr id="104455" name="Oval 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140200" y="2997200"/>
            <a:ext cx="1008063" cy="10096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56" name="Text Box 8"/>
          <p:cNvSpPr txBox="1">
            <a:spLocks noChangeArrowheads="1"/>
          </p:cNvSpPr>
          <p:nvPr/>
        </p:nvSpPr>
        <p:spPr bwMode="auto">
          <a:xfrm>
            <a:off x="4211638" y="3284538"/>
            <a:ext cx="86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Arial Narrow" pitchFamily="34" charset="0"/>
              </a:rPr>
              <a:t>start</a:t>
            </a:r>
            <a:endParaRPr lang="ru-RU" sz="200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04457" name="john_the_revelator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304800" y="4149725"/>
            <a:ext cx="304800" cy="304800"/>
          </a:xfrm>
          <a:prstGeom prst="rect">
            <a:avLst/>
          </a:prstGeom>
          <a:noFill/>
        </p:spPr>
      </p:pic>
      <p:pic>
        <p:nvPicPr>
          <p:cNvPr id="104458" name="Аудио.wma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304800" y="3357563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26" fill="hold"/>
                                        <p:tgtEl>
                                          <p:spTgt spid="1044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mph" presetSubtype="0" repeatCount="5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0" dur="10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Motion origin="layout" path="M -1.94444E-6 3.33333E-6 L 0.72396 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2.22222E-6 -4.81481E-6 C 0.00278 -0.00092 0.00573 -0.00115 0.00816 -0.003 C 0.01597 -0.00925 0.00416 -0.0037 0.01389 -0.00763 C 0.02014 -0.01365 0.025 -0.01898 0.03246 -0.02175 C 0.03785 -0.02615 0.04184 -0.03356 0.04774 -0.03726 C 0.05503 -0.04189 0.06059 -0.04421 0.06736 -0.05115 C 0.07378 -0.05763 0.07795 -0.06736 0.08489 -0.07291 C 0.09097 -0.07777 0.09757 -0.08171 0.10347 -0.0868 C 0.10746 -0.0949 0.1158 -0.09953 0.12205 -0.10532 C 0.13368 -0.1162 0.14184 -0.13263 0.15469 -0.14097 C 0.1585 -0.14907 0.16528 -0.15231 0.17083 -0.1581 C 0.17535 -0.16296 0.17916 -0.16967 0.18489 -0.17199 C 0.19045 -0.17939 0.19566 -0.18634 0.20121 -0.19375 C 0.20781 -0.21203 0.21701 -0.22916 0.22795 -0.24328 C 0.22951 -0.25023 0.23107 -0.24953 0.23489 -0.25416 C 0.23698 -0.25648 0.24062 -0.26203 0.24062 -0.26203 C 0.24271 -0.28101 0.2533 -0.29745 0.2651 -0.30856 C 0.27118 -0.32106 0.26319 -0.30671 0.27083 -0.31481 C 0.27187 -0.31597 0.27239 -0.31805 0.27326 -0.31944 C 0.27621 -0.32407 0.27778 -0.325 0.28142 -0.3287 C 0.28698 -0.34004 0.27951 -0.32662 0.28837 -0.33634 C 0.2908 -0.33888 0.29201 -0.34305 0.2941 -0.34583 C 0.29896 -0.35231 0.30607 -0.35879 0.31163 -0.36435 C 0.31493 -0.37106 0.32083 -0.38032 0.32552 -0.38611 C 0.33125 -0.39305 0.33871 -0.39745 0.3441 -0.40462 C 0.34913 -0.41111 0.35243 -0.41967 0.35694 -0.42638 C 0.36041 -0.43171 0.3651 -0.43611 0.36857 -0.44189 C 0.3717 -0.44699 0.37361 -0.45347 0.37673 -0.45879 C 0.37916 -0.46828 0.38559 -0.47453 0.38837 -0.48379 C 0.38906 -0.48634 0.38941 -0.48912 0.39062 -0.49143 C 0.39253 -0.4949 0.39774 -0.50069 0.39774 -0.50069 C 0.40052 -0.50833 0.40451 -0.51365 0.40816 -0.52083 C 0.4118 -0.52824 0.41423 -0.53611 0.41979 -0.54097 C 0.42291 -0.54976 0.42743 -0.55347 0.43142 -0.56134 C 0.44097 -0.58055 0.45312 -0.59768 0.46389 -0.6155 C 0.4691 -0.62407 0.47066 -0.63101 0.47448 -0.64027 C 0.47725 -0.64675 0.48073 -0.65254 0.48368 -0.65879 C 0.48489 -0.66134 0.48541 -0.66458 0.48715 -0.66666 C 0.48993 -0.66967 0.49722 -0.67754 0.5 -0.68217 C 0.51076 -0.7 0.50052 -0.68657 0.51163 -0.70231 C 0.51423 -0.70601 0.51736 -0.70925 0.51979 -0.71319 C 0.52361 -0.71944 0.52708 -0.728 0.53142 -0.73333 C 0.53403 -0.7405 0.53767 -0.7449 0.54184 -0.75046 " pathEditMode="relative" rAng="0" ptsTypes="ffffffffffffffffffffffffffffffffffffffffffA">
                                      <p:cBhvr>
                                        <p:cTn id="14" dur="10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04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04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04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04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500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500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4454"/>
                </p:tgtEl>
              </p:cMediaNode>
            </p:audio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4457"/>
                </p:tgtEl>
              </p:cMediaNode>
            </p:audio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4458"/>
                </p:tgtEl>
              </p:cMediaNode>
            </p:audio>
          </p:childTnLst>
        </p:cTn>
      </p:par>
    </p:tnLst>
    <p:bldLst>
      <p:bldP spid="104453" grpId="0" build="allAtOnce"/>
      <p:bldP spid="104455" grpId="0" animBg="1"/>
      <p:bldP spid="104455" grpId="1" animBg="1"/>
      <p:bldP spid="104456" grpId="0"/>
      <p:bldP spid="104456" grpId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-107950" y="-26988"/>
            <a:ext cx="9288463" cy="6985001"/>
          </a:xfrm>
          <a:prstGeom prst="rect">
            <a:avLst/>
          </a:prstGeom>
          <a:solidFill>
            <a:schemeClr val="tx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00FF"/>
              </a:solidFill>
            </a:endParaRPr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1979613" y="2133600"/>
            <a:ext cx="6264275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    ho</a:t>
            </a:r>
            <a:r>
              <a:rPr lang="en-US" sz="2400" b="1">
                <a:solidFill>
                  <a:srgbClr val="FF0000"/>
                </a:solidFill>
              </a:rPr>
              <a:t>M</a:t>
            </a:r>
            <a:r>
              <a:rPr lang="en-US" sz="2400">
                <a:solidFill>
                  <a:schemeClr val="bg1"/>
                </a:solidFill>
              </a:rPr>
              <a:t>e</a:t>
            </a:r>
          </a:p>
          <a:p>
            <a:r>
              <a:rPr lang="en-US" sz="2400">
                <a:solidFill>
                  <a:schemeClr val="bg1"/>
                </a:solidFill>
              </a:rPr>
              <a:t>famil</a:t>
            </a:r>
            <a:r>
              <a:rPr lang="en-US" sz="2400" b="1">
                <a:solidFill>
                  <a:srgbClr val="FFFF00"/>
                </a:solidFill>
              </a:rPr>
              <a:t>Y</a:t>
            </a:r>
          </a:p>
          <a:p>
            <a:endParaRPr lang="en-US" sz="2400">
              <a:solidFill>
                <a:schemeClr val="bg1"/>
              </a:solidFill>
            </a:endParaRPr>
          </a:p>
          <a:p>
            <a:r>
              <a:rPr lang="en-US" sz="2400">
                <a:solidFill>
                  <a:schemeClr val="bg1"/>
                </a:solidFill>
              </a:rPr>
              <a:t>        </a:t>
            </a:r>
            <a:r>
              <a:rPr lang="en-US" sz="2400" b="1">
                <a:solidFill>
                  <a:schemeClr val="folHlink"/>
                </a:solidFill>
              </a:rPr>
              <a:t>W</a:t>
            </a:r>
            <a:r>
              <a:rPr lang="en-US" sz="2400">
                <a:solidFill>
                  <a:schemeClr val="bg1"/>
                </a:solidFill>
              </a:rPr>
              <a:t>eekend</a:t>
            </a:r>
          </a:p>
          <a:p>
            <a:r>
              <a:rPr lang="en-US" sz="2400">
                <a:solidFill>
                  <a:schemeClr val="bg1"/>
                </a:solidFill>
              </a:rPr>
              <a:t>       h</a:t>
            </a:r>
            <a:r>
              <a:rPr lang="en-US" sz="2400" b="1">
                <a:solidFill>
                  <a:schemeClr val="hlink"/>
                </a:solidFill>
              </a:rPr>
              <a:t>O</a:t>
            </a:r>
            <a:r>
              <a:rPr lang="en-US" sz="2400">
                <a:solidFill>
                  <a:schemeClr val="bg1"/>
                </a:solidFill>
              </a:rPr>
              <a:t>bby</a:t>
            </a:r>
          </a:p>
          <a:p>
            <a:r>
              <a:rPr lang="en-US" sz="2000">
                <a:solidFill>
                  <a:schemeClr val="bg1"/>
                </a:solidFill>
              </a:rPr>
              <a:t>   </a:t>
            </a:r>
            <a:r>
              <a:rPr lang="ru-RU" sz="2400">
                <a:solidFill>
                  <a:schemeClr val="bg1"/>
                </a:solidFill>
              </a:rPr>
              <a:t>ente</a:t>
            </a:r>
            <a:r>
              <a:rPr lang="en-US" sz="2400" b="1">
                <a:solidFill>
                  <a:srgbClr val="FF9933"/>
                </a:solidFill>
              </a:rPr>
              <a:t>R</a:t>
            </a:r>
            <a:r>
              <a:rPr lang="ru-RU" sz="2400">
                <a:solidFill>
                  <a:schemeClr val="bg1"/>
                </a:solidFill>
              </a:rPr>
              <a:t>tainment</a:t>
            </a:r>
            <a:endParaRPr lang="en-US" sz="2400">
              <a:solidFill>
                <a:schemeClr val="bg1"/>
              </a:solidFill>
            </a:endParaRPr>
          </a:p>
          <a:p>
            <a:r>
              <a:rPr lang="en-US" sz="2400">
                <a:solidFill>
                  <a:schemeClr val="bg1"/>
                </a:solidFill>
              </a:rPr>
              <a:t>schoo</a:t>
            </a:r>
            <a:r>
              <a:rPr lang="en-US" sz="2400" b="1">
                <a:solidFill>
                  <a:schemeClr val="accent2"/>
                </a:solidFill>
              </a:rPr>
              <a:t>L</a:t>
            </a:r>
          </a:p>
          <a:p>
            <a:r>
              <a:rPr lang="en-US" sz="2400">
                <a:solidFill>
                  <a:schemeClr val="bg1"/>
                </a:solidFill>
              </a:rPr>
              <a:t>         </a:t>
            </a:r>
            <a:r>
              <a:rPr lang="en-US" sz="2400" b="1">
                <a:solidFill>
                  <a:srgbClr val="FF00FF"/>
                </a:solidFill>
              </a:rPr>
              <a:t>D</a:t>
            </a:r>
            <a:r>
              <a:rPr lang="en-US" sz="2400">
                <a:solidFill>
                  <a:schemeClr val="bg1"/>
                </a:solidFill>
              </a:rPr>
              <a:t>ay</a:t>
            </a:r>
          </a:p>
          <a:p>
            <a:pPr>
              <a:spcBef>
                <a:spcPct val="50000"/>
              </a:spcBef>
            </a:pPr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5435600" y="2060575"/>
            <a:ext cx="1223963" cy="2376488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5478" name="Rectangle 6"/>
          <p:cNvSpPr>
            <a:spLocks noChangeArrowheads="1"/>
          </p:cNvSpPr>
          <p:nvPr/>
        </p:nvSpPr>
        <p:spPr bwMode="auto">
          <a:xfrm>
            <a:off x="5508625" y="2205038"/>
            <a:ext cx="142875" cy="2873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9" name="Rectangle 7"/>
          <p:cNvSpPr>
            <a:spLocks noChangeArrowheads="1"/>
          </p:cNvSpPr>
          <p:nvPr/>
        </p:nvSpPr>
        <p:spPr bwMode="auto">
          <a:xfrm>
            <a:off x="5508625" y="2636838"/>
            <a:ext cx="142875" cy="28733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80" name="Rectangle 8"/>
          <p:cNvSpPr>
            <a:spLocks noChangeArrowheads="1"/>
          </p:cNvSpPr>
          <p:nvPr/>
        </p:nvSpPr>
        <p:spPr bwMode="auto">
          <a:xfrm>
            <a:off x="5508625" y="3068638"/>
            <a:ext cx="142875" cy="28733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81" name="Rectangle 9"/>
          <p:cNvSpPr>
            <a:spLocks noChangeArrowheads="1"/>
          </p:cNvSpPr>
          <p:nvPr/>
        </p:nvSpPr>
        <p:spPr bwMode="auto">
          <a:xfrm>
            <a:off x="5508625" y="3500438"/>
            <a:ext cx="142875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82" name="Rectangle 10"/>
          <p:cNvSpPr>
            <a:spLocks noChangeArrowheads="1"/>
          </p:cNvSpPr>
          <p:nvPr/>
        </p:nvSpPr>
        <p:spPr bwMode="auto">
          <a:xfrm>
            <a:off x="5508625" y="3933825"/>
            <a:ext cx="142875" cy="287338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83" name="Rectangle 11"/>
          <p:cNvSpPr>
            <a:spLocks noChangeArrowheads="1"/>
          </p:cNvSpPr>
          <p:nvPr/>
        </p:nvSpPr>
        <p:spPr bwMode="auto">
          <a:xfrm>
            <a:off x="6372225" y="2205038"/>
            <a:ext cx="142875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84" name="Rectangle 12"/>
          <p:cNvSpPr>
            <a:spLocks noChangeArrowheads="1"/>
          </p:cNvSpPr>
          <p:nvPr/>
        </p:nvSpPr>
        <p:spPr bwMode="auto">
          <a:xfrm>
            <a:off x="6372225" y="2636838"/>
            <a:ext cx="142875" cy="2873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85" name="Rectangle 13"/>
          <p:cNvSpPr>
            <a:spLocks noChangeArrowheads="1"/>
          </p:cNvSpPr>
          <p:nvPr/>
        </p:nvSpPr>
        <p:spPr bwMode="auto">
          <a:xfrm>
            <a:off x="5867400" y="4005263"/>
            <a:ext cx="217488" cy="431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86" name="Rectangle 14"/>
          <p:cNvSpPr>
            <a:spLocks noChangeArrowheads="1"/>
          </p:cNvSpPr>
          <p:nvPr/>
        </p:nvSpPr>
        <p:spPr bwMode="auto">
          <a:xfrm>
            <a:off x="6372225" y="3068638"/>
            <a:ext cx="142875" cy="28733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87" name="Rectangle 15"/>
          <p:cNvSpPr>
            <a:spLocks noChangeArrowheads="1"/>
          </p:cNvSpPr>
          <p:nvPr/>
        </p:nvSpPr>
        <p:spPr bwMode="auto">
          <a:xfrm>
            <a:off x="6372225" y="3500438"/>
            <a:ext cx="142875" cy="287337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88" name="Rectangle 16"/>
          <p:cNvSpPr>
            <a:spLocks noChangeArrowheads="1"/>
          </p:cNvSpPr>
          <p:nvPr/>
        </p:nvSpPr>
        <p:spPr bwMode="auto">
          <a:xfrm>
            <a:off x="6372225" y="3933825"/>
            <a:ext cx="142875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89" name="Line 17"/>
          <p:cNvSpPr>
            <a:spLocks noChangeShapeType="1"/>
          </p:cNvSpPr>
          <p:nvPr/>
        </p:nvSpPr>
        <p:spPr bwMode="auto">
          <a:xfrm>
            <a:off x="5580063" y="2133600"/>
            <a:ext cx="0" cy="215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490" name="Line 18"/>
          <p:cNvSpPr>
            <a:spLocks noChangeShapeType="1"/>
          </p:cNvSpPr>
          <p:nvPr/>
        </p:nvSpPr>
        <p:spPr bwMode="auto">
          <a:xfrm>
            <a:off x="6443663" y="2133600"/>
            <a:ext cx="0" cy="215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491" name="Line 19"/>
          <p:cNvSpPr>
            <a:spLocks noChangeShapeType="1"/>
          </p:cNvSpPr>
          <p:nvPr/>
        </p:nvSpPr>
        <p:spPr bwMode="auto">
          <a:xfrm>
            <a:off x="5508625" y="2276475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492" name="Line 20"/>
          <p:cNvSpPr>
            <a:spLocks noChangeShapeType="1"/>
          </p:cNvSpPr>
          <p:nvPr/>
        </p:nvSpPr>
        <p:spPr bwMode="auto">
          <a:xfrm flipH="1">
            <a:off x="5508625" y="2708275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493" name="Line 21"/>
          <p:cNvSpPr>
            <a:spLocks noChangeShapeType="1"/>
          </p:cNvSpPr>
          <p:nvPr/>
        </p:nvSpPr>
        <p:spPr bwMode="auto">
          <a:xfrm flipH="1">
            <a:off x="5508625" y="3141663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494" name="Line 22"/>
          <p:cNvSpPr>
            <a:spLocks noChangeShapeType="1"/>
          </p:cNvSpPr>
          <p:nvPr/>
        </p:nvSpPr>
        <p:spPr bwMode="auto">
          <a:xfrm flipH="1">
            <a:off x="5508625" y="3573463"/>
            <a:ext cx="1081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495" name="Line 23"/>
          <p:cNvSpPr>
            <a:spLocks noChangeShapeType="1"/>
          </p:cNvSpPr>
          <p:nvPr/>
        </p:nvSpPr>
        <p:spPr bwMode="auto">
          <a:xfrm flipH="1">
            <a:off x="6227763" y="4005263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496" name="Line 24"/>
          <p:cNvSpPr>
            <a:spLocks noChangeShapeType="1"/>
          </p:cNvSpPr>
          <p:nvPr/>
        </p:nvSpPr>
        <p:spPr bwMode="auto">
          <a:xfrm flipH="1">
            <a:off x="5508625" y="4005263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497" name="Line 25"/>
          <p:cNvSpPr>
            <a:spLocks noChangeShapeType="1"/>
          </p:cNvSpPr>
          <p:nvPr/>
        </p:nvSpPr>
        <p:spPr bwMode="auto">
          <a:xfrm flipH="1">
            <a:off x="6011863" y="4221163"/>
            <a:ext cx="73025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498" name="Line 26"/>
          <p:cNvSpPr>
            <a:spLocks noChangeShapeType="1"/>
          </p:cNvSpPr>
          <p:nvPr/>
        </p:nvSpPr>
        <p:spPr bwMode="auto">
          <a:xfrm>
            <a:off x="5364163" y="1484313"/>
            <a:ext cx="287337" cy="3603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499" name="Line 27"/>
          <p:cNvSpPr>
            <a:spLocks noChangeShapeType="1"/>
          </p:cNvSpPr>
          <p:nvPr/>
        </p:nvSpPr>
        <p:spPr bwMode="auto">
          <a:xfrm flipH="1">
            <a:off x="5364163" y="1484313"/>
            <a:ext cx="144462" cy="1444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500" name="Line 28"/>
          <p:cNvSpPr>
            <a:spLocks noChangeShapeType="1"/>
          </p:cNvSpPr>
          <p:nvPr/>
        </p:nvSpPr>
        <p:spPr bwMode="auto">
          <a:xfrm flipH="1">
            <a:off x="5435600" y="1557338"/>
            <a:ext cx="73025" cy="698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501" name="Line 29"/>
          <p:cNvSpPr>
            <a:spLocks noChangeShapeType="1"/>
          </p:cNvSpPr>
          <p:nvPr/>
        </p:nvSpPr>
        <p:spPr bwMode="auto">
          <a:xfrm flipH="1">
            <a:off x="6156325" y="1196975"/>
            <a:ext cx="144463" cy="50323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502" name="Line 30"/>
          <p:cNvSpPr>
            <a:spLocks noChangeShapeType="1"/>
          </p:cNvSpPr>
          <p:nvPr/>
        </p:nvSpPr>
        <p:spPr bwMode="auto">
          <a:xfrm flipH="1" flipV="1">
            <a:off x="6156325" y="1268413"/>
            <a:ext cx="2159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503" name="Line 31"/>
          <p:cNvSpPr>
            <a:spLocks noChangeShapeType="1"/>
          </p:cNvSpPr>
          <p:nvPr/>
        </p:nvSpPr>
        <p:spPr bwMode="auto">
          <a:xfrm flipH="1" flipV="1">
            <a:off x="6084888" y="1341438"/>
            <a:ext cx="287337" cy="1428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504" name="Rectangle 32"/>
          <p:cNvSpPr>
            <a:spLocks noChangeArrowheads="1"/>
          </p:cNvSpPr>
          <p:nvPr/>
        </p:nvSpPr>
        <p:spPr bwMode="auto">
          <a:xfrm>
            <a:off x="6372225" y="1628775"/>
            <a:ext cx="215900" cy="358775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505" name="AutoShape 33"/>
          <p:cNvSpPr>
            <a:spLocks noChangeArrowheads="1"/>
          </p:cNvSpPr>
          <p:nvPr/>
        </p:nvSpPr>
        <p:spPr bwMode="auto">
          <a:xfrm>
            <a:off x="5364163" y="1557338"/>
            <a:ext cx="1368425" cy="503237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506" name="Oval 34"/>
          <p:cNvSpPr>
            <a:spLocks noChangeArrowheads="1"/>
          </p:cNvSpPr>
          <p:nvPr/>
        </p:nvSpPr>
        <p:spPr bwMode="auto">
          <a:xfrm>
            <a:off x="5003800" y="1341438"/>
            <a:ext cx="71438" cy="71437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507" name="Oval 35"/>
          <p:cNvSpPr>
            <a:spLocks noChangeArrowheads="1"/>
          </p:cNvSpPr>
          <p:nvPr/>
        </p:nvSpPr>
        <p:spPr bwMode="auto">
          <a:xfrm>
            <a:off x="5076825" y="333375"/>
            <a:ext cx="142875" cy="1444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508" name="Oval 36"/>
          <p:cNvSpPr>
            <a:spLocks noChangeArrowheads="1"/>
          </p:cNvSpPr>
          <p:nvPr/>
        </p:nvSpPr>
        <p:spPr bwMode="auto">
          <a:xfrm>
            <a:off x="4859338" y="1052513"/>
            <a:ext cx="215900" cy="2159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509" name="Oval 37"/>
          <p:cNvSpPr>
            <a:spLocks noChangeArrowheads="1"/>
          </p:cNvSpPr>
          <p:nvPr/>
        </p:nvSpPr>
        <p:spPr bwMode="auto">
          <a:xfrm>
            <a:off x="6659563" y="476250"/>
            <a:ext cx="215900" cy="2159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510" name="Oval 38"/>
          <p:cNvSpPr>
            <a:spLocks noChangeArrowheads="1"/>
          </p:cNvSpPr>
          <p:nvPr/>
        </p:nvSpPr>
        <p:spPr bwMode="auto">
          <a:xfrm>
            <a:off x="6156325" y="333375"/>
            <a:ext cx="71438" cy="7143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511" name="Oval 39"/>
          <p:cNvSpPr>
            <a:spLocks noChangeArrowheads="1"/>
          </p:cNvSpPr>
          <p:nvPr/>
        </p:nvSpPr>
        <p:spPr bwMode="auto">
          <a:xfrm>
            <a:off x="7308850" y="981075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512" name="Oval 40"/>
          <p:cNvSpPr>
            <a:spLocks noChangeArrowheads="1"/>
          </p:cNvSpPr>
          <p:nvPr/>
        </p:nvSpPr>
        <p:spPr bwMode="auto">
          <a:xfrm>
            <a:off x="5364163" y="692150"/>
            <a:ext cx="142875" cy="144463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513" name="Oval 41"/>
          <p:cNvSpPr>
            <a:spLocks noChangeArrowheads="1"/>
          </p:cNvSpPr>
          <p:nvPr/>
        </p:nvSpPr>
        <p:spPr bwMode="auto">
          <a:xfrm>
            <a:off x="6227763" y="4581525"/>
            <a:ext cx="1296987" cy="57626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514" name="Oval 42"/>
          <p:cNvSpPr>
            <a:spLocks noChangeArrowheads="1"/>
          </p:cNvSpPr>
          <p:nvPr/>
        </p:nvSpPr>
        <p:spPr bwMode="auto">
          <a:xfrm>
            <a:off x="7019925" y="1557338"/>
            <a:ext cx="288925" cy="288925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515" name="Line 43"/>
          <p:cNvSpPr>
            <a:spLocks noChangeShapeType="1"/>
          </p:cNvSpPr>
          <p:nvPr/>
        </p:nvSpPr>
        <p:spPr bwMode="auto">
          <a:xfrm>
            <a:off x="6948488" y="3716338"/>
            <a:ext cx="287337" cy="1444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516" name="Line 44"/>
          <p:cNvSpPr>
            <a:spLocks noChangeShapeType="1"/>
          </p:cNvSpPr>
          <p:nvPr/>
        </p:nvSpPr>
        <p:spPr bwMode="auto">
          <a:xfrm>
            <a:off x="7235825" y="3860800"/>
            <a:ext cx="0" cy="7921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05517" name="Picture 45" descr="00D05C098D1B_8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r="20044"/>
          <a:stretch>
            <a:fillRect/>
          </a:stretch>
        </p:blipFill>
        <p:spPr bwMode="auto">
          <a:xfrm rot="-1899254">
            <a:off x="5148263" y="1484313"/>
            <a:ext cx="576262" cy="519112"/>
          </a:xfrm>
          <a:prstGeom prst="rect">
            <a:avLst/>
          </a:prstGeom>
          <a:noFill/>
        </p:spPr>
      </p:pic>
      <p:sp>
        <p:nvSpPr>
          <p:cNvPr id="105518" name="Oval 46"/>
          <p:cNvSpPr>
            <a:spLocks noChangeArrowheads="1"/>
          </p:cNvSpPr>
          <p:nvPr/>
        </p:nvSpPr>
        <p:spPr bwMode="auto">
          <a:xfrm flipV="1">
            <a:off x="6877050" y="3716338"/>
            <a:ext cx="215900" cy="730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519" name="Oval 47"/>
          <p:cNvSpPr>
            <a:spLocks noChangeArrowheads="1"/>
          </p:cNvSpPr>
          <p:nvPr/>
        </p:nvSpPr>
        <p:spPr bwMode="auto">
          <a:xfrm flipV="1">
            <a:off x="6877050" y="3716338"/>
            <a:ext cx="215900" cy="730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5520" name="Picture 48" descr="7060v2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56645" t="63576"/>
          <a:stretch>
            <a:fillRect/>
          </a:stretch>
        </p:blipFill>
        <p:spPr bwMode="auto">
          <a:xfrm rot="2243165">
            <a:off x="-1044575" y="2133600"/>
            <a:ext cx="792162" cy="704850"/>
          </a:xfrm>
          <a:prstGeom prst="rect">
            <a:avLst/>
          </a:prstGeom>
          <a:noFill/>
        </p:spPr>
      </p:pic>
      <p:pic>
        <p:nvPicPr>
          <p:cNvPr id="105521" name="cat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71775" y="-747713"/>
            <a:ext cx="304800" cy="304800"/>
          </a:xfrm>
          <a:prstGeom prst="rect">
            <a:avLst/>
          </a:prstGeom>
          <a:noFill/>
        </p:spPr>
      </p:pic>
      <p:pic>
        <p:nvPicPr>
          <p:cNvPr id="105522" name="untitled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40200" y="-963613"/>
            <a:ext cx="304800" cy="304800"/>
          </a:xfrm>
          <a:prstGeom prst="rect">
            <a:avLst/>
          </a:prstGeom>
          <a:noFill/>
        </p:spPr>
      </p:pic>
      <p:pic>
        <p:nvPicPr>
          <p:cNvPr id="105523" name="special_needs.mp3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3575" y="-304800"/>
            <a:ext cx="304800" cy="304800"/>
          </a:xfrm>
          <a:prstGeom prst="rect">
            <a:avLst/>
          </a:prstGeom>
          <a:noFill/>
        </p:spPr>
      </p:pic>
      <p:sp>
        <p:nvSpPr>
          <p:cNvPr id="105524" name="Rectangle 52"/>
          <p:cNvSpPr>
            <a:spLocks noChangeArrowheads="1"/>
          </p:cNvSpPr>
          <p:nvPr/>
        </p:nvSpPr>
        <p:spPr bwMode="auto">
          <a:xfrm>
            <a:off x="-5797550" y="5661025"/>
            <a:ext cx="1584325" cy="5048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525" name="Rectangle 53"/>
          <p:cNvSpPr>
            <a:spLocks noChangeArrowheads="1"/>
          </p:cNvSpPr>
          <p:nvPr/>
        </p:nvSpPr>
        <p:spPr bwMode="auto">
          <a:xfrm>
            <a:off x="-4068763" y="5661025"/>
            <a:ext cx="215900" cy="5048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526" name="Rectangle 54"/>
          <p:cNvSpPr>
            <a:spLocks noChangeArrowheads="1"/>
          </p:cNvSpPr>
          <p:nvPr/>
        </p:nvSpPr>
        <p:spPr bwMode="auto">
          <a:xfrm>
            <a:off x="-3852863" y="5876925"/>
            <a:ext cx="287338" cy="2667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527" name="Oval 55"/>
          <p:cNvSpPr>
            <a:spLocks noChangeArrowheads="1"/>
          </p:cNvSpPr>
          <p:nvPr/>
        </p:nvSpPr>
        <p:spPr bwMode="auto">
          <a:xfrm>
            <a:off x="-5724525" y="5949950"/>
            <a:ext cx="287337" cy="333375"/>
          </a:xfrm>
          <a:prstGeom prst="ellipse">
            <a:avLst/>
          </a:prstGeom>
          <a:solidFill>
            <a:srgbClr val="663300"/>
          </a:solidFill>
          <a:ln w="9525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528" name="Oval 56"/>
          <p:cNvSpPr>
            <a:spLocks noChangeArrowheads="1"/>
          </p:cNvSpPr>
          <p:nvPr/>
        </p:nvSpPr>
        <p:spPr bwMode="auto">
          <a:xfrm>
            <a:off x="-4573588" y="5949950"/>
            <a:ext cx="287338" cy="333375"/>
          </a:xfrm>
          <a:prstGeom prst="ellipse">
            <a:avLst/>
          </a:prstGeom>
          <a:solidFill>
            <a:srgbClr val="663300"/>
          </a:solidFill>
          <a:ln w="9525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529" name="Oval 57"/>
          <p:cNvSpPr>
            <a:spLocks noChangeArrowheads="1"/>
          </p:cNvSpPr>
          <p:nvPr/>
        </p:nvSpPr>
        <p:spPr bwMode="auto">
          <a:xfrm>
            <a:off x="-4068763" y="5949950"/>
            <a:ext cx="287338" cy="333375"/>
          </a:xfrm>
          <a:prstGeom prst="ellipse">
            <a:avLst/>
          </a:prstGeom>
          <a:solidFill>
            <a:srgbClr val="663300"/>
          </a:solidFill>
          <a:ln w="9525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530" name="Oval 58"/>
          <p:cNvSpPr>
            <a:spLocks noChangeArrowheads="1"/>
          </p:cNvSpPr>
          <p:nvPr/>
        </p:nvSpPr>
        <p:spPr bwMode="auto">
          <a:xfrm>
            <a:off x="-3636963" y="5876925"/>
            <a:ext cx="73025" cy="730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531" name="Rectangle 59"/>
          <p:cNvSpPr>
            <a:spLocks noChangeArrowheads="1"/>
          </p:cNvSpPr>
          <p:nvPr/>
        </p:nvSpPr>
        <p:spPr bwMode="auto">
          <a:xfrm>
            <a:off x="-3924300" y="5661025"/>
            <a:ext cx="144462" cy="2159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532" name="Oval 60"/>
          <p:cNvSpPr>
            <a:spLocks noChangeArrowheads="1"/>
          </p:cNvSpPr>
          <p:nvPr/>
        </p:nvSpPr>
        <p:spPr bwMode="auto">
          <a:xfrm>
            <a:off x="-5653088" y="6021388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533" name="Oval 61"/>
          <p:cNvSpPr>
            <a:spLocks noChangeArrowheads="1"/>
          </p:cNvSpPr>
          <p:nvPr/>
        </p:nvSpPr>
        <p:spPr bwMode="auto">
          <a:xfrm>
            <a:off x="-3997325" y="6021388"/>
            <a:ext cx="144462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534" name="Oval 62"/>
          <p:cNvSpPr>
            <a:spLocks noChangeArrowheads="1"/>
          </p:cNvSpPr>
          <p:nvPr/>
        </p:nvSpPr>
        <p:spPr bwMode="auto">
          <a:xfrm>
            <a:off x="-4500563" y="6021388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535" name="Text Box 63"/>
          <p:cNvSpPr txBox="1">
            <a:spLocks noChangeArrowheads="1"/>
          </p:cNvSpPr>
          <p:nvPr/>
        </p:nvSpPr>
        <p:spPr bwMode="auto">
          <a:xfrm>
            <a:off x="-5724525" y="5734050"/>
            <a:ext cx="1439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Coca-cola</a:t>
            </a:r>
            <a:endParaRPr lang="ru-RU" sz="20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05536" name="Oval 64"/>
          <p:cNvSpPr>
            <a:spLocks noChangeArrowheads="1"/>
          </p:cNvSpPr>
          <p:nvPr/>
        </p:nvSpPr>
        <p:spPr bwMode="auto">
          <a:xfrm>
            <a:off x="-3205163" y="6094413"/>
            <a:ext cx="2520950" cy="188912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537" name="Oval 65"/>
          <p:cNvSpPr>
            <a:spLocks noChangeArrowheads="1"/>
          </p:cNvSpPr>
          <p:nvPr/>
        </p:nvSpPr>
        <p:spPr bwMode="auto">
          <a:xfrm>
            <a:off x="-3421063" y="5949950"/>
            <a:ext cx="2520950" cy="1889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538" name="Oval 66"/>
          <p:cNvSpPr>
            <a:spLocks noChangeArrowheads="1"/>
          </p:cNvSpPr>
          <p:nvPr/>
        </p:nvSpPr>
        <p:spPr bwMode="auto">
          <a:xfrm>
            <a:off x="6445250" y="234950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539" name="Rectangle 67"/>
          <p:cNvSpPr>
            <a:spLocks noChangeArrowheads="1"/>
          </p:cNvSpPr>
          <p:nvPr/>
        </p:nvSpPr>
        <p:spPr bwMode="auto">
          <a:xfrm>
            <a:off x="6372225" y="2420938"/>
            <a:ext cx="142875" cy="2159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540" name="Oval 68"/>
          <p:cNvSpPr>
            <a:spLocks noChangeArrowheads="1"/>
          </p:cNvSpPr>
          <p:nvPr/>
        </p:nvSpPr>
        <p:spPr bwMode="auto">
          <a:xfrm>
            <a:off x="6372225" y="234950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541" name="Rectangle 69"/>
          <p:cNvSpPr>
            <a:spLocks noChangeArrowheads="1"/>
          </p:cNvSpPr>
          <p:nvPr/>
        </p:nvSpPr>
        <p:spPr bwMode="auto">
          <a:xfrm>
            <a:off x="6516688" y="2205038"/>
            <a:ext cx="71437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5542" name="Picture 70" descr="7060v2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56645" t="63576"/>
          <a:stretch>
            <a:fillRect/>
          </a:stretch>
        </p:blipFill>
        <p:spPr bwMode="auto">
          <a:xfrm rot="2243165">
            <a:off x="-666750" y="1184275"/>
            <a:ext cx="307975" cy="274638"/>
          </a:xfrm>
          <a:prstGeom prst="rect">
            <a:avLst/>
          </a:prstGeom>
          <a:noFill/>
        </p:spPr>
      </p:pic>
      <p:sp>
        <p:nvSpPr>
          <p:cNvPr id="105543" name="Rectangle 71"/>
          <p:cNvSpPr>
            <a:spLocks noChangeArrowheads="1"/>
          </p:cNvSpPr>
          <p:nvPr/>
        </p:nvSpPr>
        <p:spPr bwMode="auto">
          <a:xfrm>
            <a:off x="5435600" y="2060575"/>
            <a:ext cx="1223963" cy="23764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5544" name="Rectangle 72"/>
          <p:cNvSpPr>
            <a:spLocks noChangeArrowheads="1"/>
          </p:cNvSpPr>
          <p:nvPr/>
        </p:nvSpPr>
        <p:spPr bwMode="auto">
          <a:xfrm>
            <a:off x="5508625" y="2205038"/>
            <a:ext cx="142875" cy="2873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545" name="Rectangle 73"/>
          <p:cNvSpPr>
            <a:spLocks noChangeArrowheads="1"/>
          </p:cNvSpPr>
          <p:nvPr/>
        </p:nvSpPr>
        <p:spPr bwMode="auto">
          <a:xfrm>
            <a:off x="5508625" y="2636838"/>
            <a:ext cx="142875" cy="28733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546" name="Rectangle 74"/>
          <p:cNvSpPr>
            <a:spLocks noChangeArrowheads="1"/>
          </p:cNvSpPr>
          <p:nvPr/>
        </p:nvSpPr>
        <p:spPr bwMode="auto">
          <a:xfrm>
            <a:off x="5508625" y="3068638"/>
            <a:ext cx="142875" cy="28733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547" name="Rectangle 75"/>
          <p:cNvSpPr>
            <a:spLocks noChangeArrowheads="1"/>
          </p:cNvSpPr>
          <p:nvPr/>
        </p:nvSpPr>
        <p:spPr bwMode="auto">
          <a:xfrm>
            <a:off x="5508625" y="3500438"/>
            <a:ext cx="142875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548" name="Rectangle 76"/>
          <p:cNvSpPr>
            <a:spLocks noChangeArrowheads="1"/>
          </p:cNvSpPr>
          <p:nvPr/>
        </p:nvSpPr>
        <p:spPr bwMode="auto">
          <a:xfrm>
            <a:off x="5508625" y="3933825"/>
            <a:ext cx="142875" cy="287338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549" name="Rectangle 77"/>
          <p:cNvSpPr>
            <a:spLocks noChangeArrowheads="1"/>
          </p:cNvSpPr>
          <p:nvPr/>
        </p:nvSpPr>
        <p:spPr bwMode="auto">
          <a:xfrm>
            <a:off x="6372225" y="2205038"/>
            <a:ext cx="142875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550" name="Rectangle 78"/>
          <p:cNvSpPr>
            <a:spLocks noChangeArrowheads="1"/>
          </p:cNvSpPr>
          <p:nvPr/>
        </p:nvSpPr>
        <p:spPr bwMode="auto">
          <a:xfrm>
            <a:off x="6372225" y="2636838"/>
            <a:ext cx="142875" cy="2873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551" name="Rectangle 79"/>
          <p:cNvSpPr>
            <a:spLocks noChangeArrowheads="1"/>
          </p:cNvSpPr>
          <p:nvPr/>
        </p:nvSpPr>
        <p:spPr bwMode="auto">
          <a:xfrm>
            <a:off x="5867400" y="4005263"/>
            <a:ext cx="217488" cy="431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552" name="Rectangle 80"/>
          <p:cNvSpPr>
            <a:spLocks noChangeArrowheads="1"/>
          </p:cNvSpPr>
          <p:nvPr/>
        </p:nvSpPr>
        <p:spPr bwMode="auto">
          <a:xfrm>
            <a:off x="6372225" y="3068638"/>
            <a:ext cx="142875" cy="28733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553" name="Rectangle 81"/>
          <p:cNvSpPr>
            <a:spLocks noChangeArrowheads="1"/>
          </p:cNvSpPr>
          <p:nvPr/>
        </p:nvSpPr>
        <p:spPr bwMode="auto">
          <a:xfrm>
            <a:off x="6372225" y="3500438"/>
            <a:ext cx="142875" cy="287337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554" name="Rectangle 82"/>
          <p:cNvSpPr>
            <a:spLocks noChangeArrowheads="1"/>
          </p:cNvSpPr>
          <p:nvPr/>
        </p:nvSpPr>
        <p:spPr bwMode="auto">
          <a:xfrm>
            <a:off x="6372225" y="3933825"/>
            <a:ext cx="142875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555" name="Line 83"/>
          <p:cNvSpPr>
            <a:spLocks noChangeShapeType="1"/>
          </p:cNvSpPr>
          <p:nvPr/>
        </p:nvSpPr>
        <p:spPr bwMode="auto">
          <a:xfrm>
            <a:off x="5580063" y="2133600"/>
            <a:ext cx="0" cy="215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556" name="Line 84"/>
          <p:cNvSpPr>
            <a:spLocks noChangeShapeType="1"/>
          </p:cNvSpPr>
          <p:nvPr/>
        </p:nvSpPr>
        <p:spPr bwMode="auto">
          <a:xfrm>
            <a:off x="6443663" y="2133600"/>
            <a:ext cx="0" cy="215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557" name="Line 85"/>
          <p:cNvSpPr>
            <a:spLocks noChangeShapeType="1"/>
          </p:cNvSpPr>
          <p:nvPr/>
        </p:nvSpPr>
        <p:spPr bwMode="auto">
          <a:xfrm>
            <a:off x="5508625" y="2276475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558" name="Line 86"/>
          <p:cNvSpPr>
            <a:spLocks noChangeShapeType="1"/>
          </p:cNvSpPr>
          <p:nvPr/>
        </p:nvSpPr>
        <p:spPr bwMode="auto">
          <a:xfrm flipH="1">
            <a:off x="5508625" y="2708275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559" name="Line 87"/>
          <p:cNvSpPr>
            <a:spLocks noChangeShapeType="1"/>
          </p:cNvSpPr>
          <p:nvPr/>
        </p:nvSpPr>
        <p:spPr bwMode="auto">
          <a:xfrm flipH="1">
            <a:off x="5508625" y="3141663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560" name="Line 88"/>
          <p:cNvSpPr>
            <a:spLocks noChangeShapeType="1"/>
          </p:cNvSpPr>
          <p:nvPr/>
        </p:nvSpPr>
        <p:spPr bwMode="auto">
          <a:xfrm flipH="1">
            <a:off x="5508625" y="3573463"/>
            <a:ext cx="1081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561" name="Line 89"/>
          <p:cNvSpPr>
            <a:spLocks noChangeShapeType="1"/>
          </p:cNvSpPr>
          <p:nvPr/>
        </p:nvSpPr>
        <p:spPr bwMode="auto">
          <a:xfrm flipH="1">
            <a:off x="6227763" y="4005263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562" name="Line 90"/>
          <p:cNvSpPr>
            <a:spLocks noChangeShapeType="1"/>
          </p:cNvSpPr>
          <p:nvPr/>
        </p:nvSpPr>
        <p:spPr bwMode="auto">
          <a:xfrm flipH="1">
            <a:off x="5508625" y="4005263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563" name="Line 91"/>
          <p:cNvSpPr>
            <a:spLocks noChangeShapeType="1"/>
          </p:cNvSpPr>
          <p:nvPr/>
        </p:nvSpPr>
        <p:spPr bwMode="auto">
          <a:xfrm flipH="1">
            <a:off x="6011863" y="4221163"/>
            <a:ext cx="73025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564" name="Line 92"/>
          <p:cNvSpPr>
            <a:spLocks noChangeShapeType="1"/>
          </p:cNvSpPr>
          <p:nvPr/>
        </p:nvSpPr>
        <p:spPr bwMode="auto">
          <a:xfrm>
            <a:off x="5364163" y="1484313"/>
            <a:ext cx="287337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565" name="Line 93"/>
          <p:cNvSpPr>
            <a:spLocks noChangeShapeType="1"/>
          </p:cNvSpPr>
          <p:nvPr/>
        </p:nvSpPr>
        <p:spPr bwMode="auto">
          <a:xfrm flipH="1">
            <a:off x="5364163" y="1484313"/>
            <a:ext cx="144462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566" name="Line 94"/>
          <p:cNvSpPr>
            <a:spLocks noChangeShapeType="1"/>
          </p:cNvSpPr>
          <p:nvPr/>
        </p:nvSpPr>
        <p:spPr bwMode="auto">
          <a:xfrm flipH="1">
            <a:off x="5435600" y="1557338"/>
            <a:ext cx="7302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567" name="Line 95"/>
          <p:cNvSpPr>
            <a:spLocks noChangeShapeType="1"/>
          </p:cNvSpPr>
          <p:nvPr/>
        </p:nvSpPr>
        <p:spPr bwMode="auto">
          <a:xfrm flipH="1">
            <a:off x="6156325" y="1196975"/>
            <a:ext cx="144463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568" name="Line 96"/>
          <p:cNvSpPr>
            <a:spLocks noChangeShapeType="1"/>
          </p:cNvSpPr>
          <p:nvPr/>
        </p:nvSpPr>
        <p:spPr bwMode="auto">
          <a:xfrm flipH="1" flipV="1">
            <a:off x="6156325" y="126841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569" name="Line 97"/>
          <p:cNvSpPr>
            <a:spLocks noChangeShapeType="1"/>
          </p:cNvSpPr>
          <p:nvPr/>
        </p:nvSpPr>
        <p:spPr bwMode="auto">
          <a:xfrm flipH="1" flipV="1">
            <a:off x="6084888" y="1341438"/>
            <a:ext cx="287337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570" name="Rectangle 98"/>
          <p:cNvSpPr>
            <a:spLocks noChangeArrowheads="1"/>
          </p:cNvSpPr>
          <p:nvPr/>
        </p:nvSpPr>
        <p:spPr bwMode="auto">
          <a:xfrm>
            <a:off x="6372225" y="1628775"/>
            <a:ext cx="215900" cy="3587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571" name="AutoShape 99"/>
          <p:cNvSpPr>
            <a:spLocks noChangeArrowheads="1"/>
          </p:cNvSpPr>
          <p:nvPr/>
        </p:nvSpPr>
        <p:spPr bwMode="auto">
          <a:xfrm>
            <a:off x="5364163" y="1557338"/>
            <a:ext cx="1368425" cy="503237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572" name="Line 100"/>
          <p:cNvSpPr>
            <a:spLocks noChangeShapeType="1"/>
          </p:cNvSpPr>
          <p:nvPr/>
        </p:nvSpPr>
        <p:spPr bwMode="auto">
          <a:xfrm>
            <a:off x="6948488" y="3716338"/>
            <a:ext cx="287337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573" name="Line 101"/>
          <p:cNvSpPr>
            <a:spLocks noChangeShapeType="1"/>
          </p:cNvSpPr>
          <p:nvPr/>
        </p:nvSpPr>
        <p:spPr bwMode="auto">
          <a:xfrm>
            <a:off x="7235825" y="3860800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574" name="Oval 102"/>
          <p:cNvSpPr>
            <a:spLocks noChangeArrowheads="1"/>
          </p:cNvSpPr>
          <p:nvPr/>
        </p:nvSpPr>
        <p:spPr bwMode="auto">
          <a:xfrm flipV="1">
            <a:off x="6877050" y="3716338"/>
            <a:ext cx="215900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5575" name="Picture 103" descr="7060v2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56645" t="63576"/>
          <a:stretch>
            <a:fillRect/>
          </a:stretch>
        </p:blipFill>
        <p:spPr bwMode="auto">
          <a:xfrm rot="2243165">
            <a:off x="-1260475" y="2133600"/>
            <a:ext cx="792162" cy="704850"/>
          </a:xfrm>
          <a:prstGeom prst="rect">
            <a:avLst/>
          </a:prstGeom>
          <a:noFill/>
        </p:spPr>
      </p:pic>
      <p:sp>
        <p:nvSpPr>
          <p:cNvPr id="105576" name="Rectangle 104"/>
          <p:cNvSpPr>
            <a:spLocks noChangeArrowheads="1"/>
          </p:cNvSpPr>
          <p:nvPr/>
        </p:nvSpPr>
        <p:spPr bwMode="auto">
          <a:xfrm>
            <a:off x="3563938" y="5661025"/>
            <a:ext cx="1584325" cy="5048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577" name="Rectangle 105"/>
          <p:cNvSpPr>
            <a:spLocks noChangeArrowheads="1"/>
          </p:cNvSpPr>
          <p:nvPr/>
        </p:nvSpPr>
        <p:spPr bwMode="auto">
          <a:xfrm>
            <a:off x="5291138" y="5659438"/>
            <a:ext cx="215900" cy="5048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578" name="Rectangle 106"/>
          <p:cNvSpPr>
            <a:spLocks noChangeArrowheads="1"/>
          </p:cNvSpPr>
          <p:nvPr/>
        </p:nvSpPr>
        <p:spPr bwMode="auto">
          <a:xfrm>
            <a:off x="5507038" y="5875338"/>
            <a:ext cx="287337" cy="2667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579" name="Oval 107"/>
          <p:cNvSpPr>
            <a:spLocks noChangeArrowheads="1"/>
          </p:cNvSpPr>
          <p:nvPr/>
        </p:nvSpPr>
        <p:spPr bwMode="auto">
          <a:xfrm>
            <a:off x="3635375" y="5948363"/>
            <a:ext cx="287338" cy="333375"/>
          </a:xfrm>
          <a:prstGeom prst="ellipse">
            <a:avLst/>
          </a:prstGeom>
          <a:solidFill>
            <a:srgbClr val="66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580" name="Oval 108"/>
          <p:cNvSpPr>
            <a:spLocks noChangeArrowheads="1"/>
          </p:cNvSpPr>
          <p:nvPr/>
        </p:nvSpPr>
        <p:spPr bwMode="auto">
          <a:xfrm>
            <a:off x="4786313" y="5948363"/>
            <a:ext cx="287337" cy="333375"/>
          </a:xfrm>
          <a:prstGeom prst="ellipse">
            <a:avLst/>
          </a:prstGeom>
          <a:solidFill>
            <a:srgbClr val="66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581" name="Oval 109"/>
          <p:cNvSpPr>
            <a:spLocks noChangeArrowheads="1"/>
          </p:cNvSpPr>
          <p:nvPr/>
        </p:nvSpPr>
        <p:spPr bwMode="auto">
          <a:xfrm>
            <a:off x="5291138" y="5948363"/>
            <a:ext cx="287337" cy="333375"/>
          </a:xfrm>
          <a:prstGeom prst="ellipse">
            <a:avLst/>
          </a:prstGeom>
          <a:solidFill>
            <a:srgbClr val="66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582" name="Oval 110"/>
          <p:cNvSpPr>
            <a:spLocks noChangeArrowheads="1"/>
          </p:cNvSpPr>
          <p:nvPr/>
        </p:nvSpPr>
        <p:spPr bwMode="auto">
          <a:xfrm>
            <a:off x="5722938" y="5875338"/>
            <a:ext cx="73025" cy="730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583" name="Rectangle 111"/>
          <p:cNvSpPr>
            <a:spLocks noChangeArrowheads="1"/>
          </p:cNvSpPr>
          <p:nvPr/>
        </p:nvSpPr>
        <p:spPr bwMode="auto">
          <a:xfrm>
            <a:off x="5435600" y="5659438"/>
            <a:ext cx="144463" cy="2159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584" name="Oval 112"/>
          <p:cNvSpPr>
            <a:spLocks noChangeArrowheads="1"/>
          </p:cNvSpPr>
          <p:nvPr/>
        </p:nvSpPr>
        <p:spPr bwMode="auto">
          <a:xfrm>
            <a:off x="3706813" y="6019800"/>
            <a:ext cx="144462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585" name="Oval 113"/>
          <p:cNvSpPr>
            <a:spLocks noChangeArrowheads="1"/>
          </p:cNvSpPr>
          <p:nvPr/>
        </p:nvSpPr>
        <p:spPr bwMode="auto">
          <a:xfrm>
            <a:off x="5362575" y="6019800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586" name="Oval 114"/>
          <p:cNvSpPr>
            <a:spLocks noChangeArrowheads="1"/>
          </p:cNvSpPr>
          <p:nvPr/>
        </p:nvSpPr>
        <p:spPr bwMode="auto">
          <a:xfrm>
            <a:off x="4859338" y="6019800"/>
            <a:ext cx="144462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587" name="Text Box 115"/>
          <p:cNvSpPr txBox="1">
            <a:spLocks noChangeArrowheads="1"/>
          </p:cNvSpPr>
          <p:nvPr/>
        </p:nvSpPr>
        <p:spPr bwMode="auto">
          <a:xfrm>
            <a:off x="3635375" y="5732463"/>
            <a:ext cx="1439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Coca-Cola</a:t>
            </a:r>
            <a:endParaRPr lang="ru-RU" sz="200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05588" name="Picture 116" descr="7060v2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56645" t="63576"/>
          <a:stretch>
            <a:fillRect/>
          </a:stretch>
        </p:blipFill>
        <p:spPr bwMode="auto">
          <a:xfrm rot="2243165">
            <a:off x="-612775" y="1700213"/>
            <a:ext cx="307975" cy="274637"/>
          </a:xfrm>
          <a:prstGeom prst="rect">
            <a:avLst/>
          </a:prstGeom>
          <a:noFill/>
        </p:spPr>
      </p:pic>
      <p:sp>
        <p:nvSpPr>
          <p:cNvPr id="105589" name="Rectangle 117"/>
          <p:cNvSpPr>
            <a:spLocks noChangeArrowheads="1"/>
          </p:cNvSpPr>
          <p:nvPr/>
        </p:nvSpPr>
        <p:spPr bwMode="auto">
          <a:xfrm>
            <a:off x="4140200" y="2997200"/>
            <a:ext cx="1152525" cy="935038"/>
          </a:xfrm>
          <a:prstGeom prst="rect">
            <a:avLst/>
          </a:prstGeom>
          <a:solidFill>
            <a:schemeClr val="tx1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590" name="Rectangle 118"/>
          <p:cNvSpPr>
            <a:spLocks noChangeArrowheads="1"/>
          </p:cNvSpPr>
          <p:nvPr/>
        </p:nvSpPr>
        <p:spPr bwMode="auto">
          <a:xfrm>
            <a:off x="827088" y="3500438"/>
            <a:ext cx="4681537" cy="4333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591" name="Rectangle 119"/>
          <p:cNvSpPr>
            <a:spLocks noChangeArrowheads="1"/>
          </p:cNvSpPr>
          <p:nvPr/>
        </p:nvSpPr>
        <p:spPr bwMode="auto">
          <a:xfrm>
            <a:off x="1835150" y="2708275"/>
            <a:ext cx="360363" cy="10080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592" name="Rectangle 120"/>
          <p:cNvSpPr>
            <a:spLocks noChangeArrowheads="1"/>
          </p:cNvSpPr>
          <p:nvPr/>
        </p:nvSpPr>
        <p:spPr bwMode="auto">
          <a:xfrm>
            <a:off x="3635375" y="2276475"/>
            <a:ext cx="215900" cy="1584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593" name="Rectangle 121"/>
          <p:cNvSpPr>
            <a:spLocks noChangeArrowheads="1"/>
          </p:cNvSpPr>
          <p:nvPr/>
        </p:nvSpPr>
        <p:spPr bwMode="auto">
          <a:xfrm>
            <a:off x="3203575" y="2708275"/>
            <a:ext cx="360363" cy="8651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594" name="Rectangle 122"/>
          <p:cNvSpPr>
            <a:spLocks noChangeArrowheads="1"/>
          </p:cNvSpPr>
          <p:nvPr/>
        </p:nvSpPr>
        <p:spPr bwMode="auto">
          <a:xfrm>
            <a:off x="3924300" y="3357563"/>
            <a:ext cx="215900" cy="2873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595" name="Rectangle 123"/>
          <p:cNvSpPr>
            <a:spLocks noChangeArrowheads="1"/>
          </p:cNvSpPr>
          <p:nvPr/>
        </p:nvSpPr>
        <p:spPr bwMode="auto">
          <a:xfrm>
            <a:off x="2555875" y="2060575"/>
            <a:ext cx="431800" cy="14398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596" name="Rectangle 124"/>
          <p:cNvSpPr>
            <a:spLocks noChangeArrowheads="1"/>
          </p:cNvSpPr>
          <p:nvPr/>
        </p:nvSpPr>
        <p:spPr bwMode="auto">
          <a:xfrm>
            <a:off x="2411413" y="2492375"/>
            <a:ext cx="288925" cy="10810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597" name="Rectangle 125"/>
          <p:cNvSpPr>
            <a:spLocks noChangeArrowheads="1"/>
          </p:cNvSpPr>
          <p:nvPr/>
        </p:nvSpPr>
        <p:spPr bwMode="auto">
          <a:xfrm>
            <a:off x="3851275" y="3068638"/>
            <a:ext cx="144463" cy="7207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598" name="Rectangle 126"/>
          <p:cNvSpPr>
            <a:spLocks noChangeArrowheads="1"/>
          </p:cNvSpPr>
          <p:nvPr/>
        </p:nvSpPr>
        <p:spPr bwMode="auto">
          <a:xfrm>
            <a:off x="5148263" y="4005263"/>
            <a:ext cx="71437" cy="7191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599" name="Rectangle 127"/>
          <p:cNvSpPr>
            <a:spLocks noChangeArrowheads="1"/>
          </p:cNvSpPr>
          <p:nvPr/>
        </p:nvSpPr>
        <p:spPr bwMode="auto">
          <a:xfrm>
            <a:off x="4787900" y="3933825"/>
            <a:ext cx="71438" cy="647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600" name="Rectangle 128"/>
          <p:cNvSpPr>
            <a:spLocks noChangeArrowheads="1"/>
          </p:cNvSpPr>
          <p:nvPr/>
        </p:nvSpPr>
        <p:spPr bwMode="auto">
          <a:xfrm>
            <a:off x="5003800" y="4005263"/>
            <a:ext cx="71438" cy="5048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601" name="Oval 129"/>
          <p:cNvSpPr>
            <a:spLocks noChangeArrowheads="1"/>
          </p:cNvSpPr>
          <p:nvPr/>
        </p:nvSpPr>
        <p:spPr bwMode="auto">
          <a:xfrm>
            <a:off x="5003800" y="3500438"/>
            <a:ext cx="431800" cy="4318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602" name="Oval 130"/>
          <p:cNvSpPr>
            <a:spLocks noChangeArrowheads="1"/>
          </p:cNvSpPr>
          <p:nvPr/>
        </p:nvSpPr>
        <p:spPr bwMode="auto">
          <a:xfrm>
            <a:off x="4500563" y="3644900"/>
            <a:ext cx="720725" cy="649288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603" name="Oval 131"/>
          <p:cNvSpPr>
            <a:spLocks noChangeArrowheads="1"/>
          </p:cNvSpPr>
          <p:nvPr/>
        </p:nvSpPr>
        <p:spPr bwMode="auto">
          <a:xfrm>
            <a:off x="4859338" y="3716338"/>
            <a:ext cx="576262" cy="576262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604" name="Oval 132"/>
          <p:cNvSpPr>
            <a:spLocks noChangeArrowheads="1"/>
          </p:cNvSpPr>
          <p:nvPr/>
        </p:nvSpPr>
        <p:spPr bwMode="auto">
          <a:xfrm>
            <a:off x="4572000" y="3860800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605" name="Oval 133"/>
          <p:cNvSpPr>
            <a:spLocks noChangeArrowheads="1"/>
          </p:cNvSpPr>
          <p:nvPr/>
        </p:nvSpPr>
        <p:spPr bwMode="auto">
          <a:xfrm>
            <a:off x="4716463" y="4005263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606" name="Oval 134"/>
          <p:cNvSpPr>
            <a:spLocks noChangeArrowheads="1"/>
          </p:cNvSpPr>
          <p:nvPr/>
        </p:nvSpPr>
        <p:spPr bwMode="auto">
          <a:xfrm>
            <a:off x="5292725" y="3933825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607" name="Oval 135"/>
          <p:cNvSpPr>
            <a:spLocks noChangeArrowheads="1"/>
          </p:cNvSpPr>
          <p:nvPr/>
        </p:nvSpPr>
        <p:spPr bwMode="auto">
          <a:xfrm>
            <a:off x="5076825" y="4076700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608" name="Oval 136"/>
          <p:cNvSpPr>
            <a:spLocks noChangeArrowheads="1"/>
          </p:cNvSpPr>
          <p:nvPr/>
        </p:nvSpPr>
        <p:spPr bwMode="auto">
          <a:xfrm>
            <a:off x="5003800" y="3933825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609" name="Oval 137"/>
          <p:cNvSpPr>
            <a:spLocks noChangeArrowheads="1"/>
          </p:cNvSpPr>
          <p:nvPr/>
        </p:nvSpPr>
        <p:spPr bwMode="auto">
          <a:xfrm>
            <a:off x="4787900" y="3716338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610" name="Oval 138"/>
          <p:cNvSpPr>
            <a:spLocks noChangeArrowheads="1"/>
          </p:cNvSpPr>
          <p:nvPr/>
        </p:nvSpPr>
        <p:spPr bwMode="auto">
          <a:xfrm>
            <a:off x="5148263" y="3573463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611" name="Oval 139"/>
          <p:cNvSpPr>
            <a:spLocks noChangeArrowheads="1"/>
          </p:cNvSpPr>
          <p:nvPr/>
        </p:nvSpPr>
        <p:spPr bwMode="auto">
          <a:xfrm>
            <a:off x="5292725" y="3644900"/>
            <a:ext cx="73025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612" name="Oval 140"/>
          <p:cNvSpPr>
            <a:spLocks noChangeArrowheads="1"/>
          </p:cNvSpPr>
          <p:nvPr/>
        </p:nvSpPr>
        <p:spPr bwMode="auto">
          <a:xfrm>
            <a:off x="6588125" y="4149725"/>
            <a:ext cx="431800" cy="4318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613" name="Oval 141"/>
          <p:cNvSpPr>
            <a:spLocks noChangeArrowheads="1"/>
          </p:cNvSpPr>
          <p:nvPr/>
        </p:nvSpPr>
        <p:spPr bwMode="auto">
          <a:xfrm>
            <a:off x="5219700" y="4292600"/>
            <a:ext cx="358775" cy="360363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614" name="Oval 142"/>
          <p:cNvSpPr>
            <a:spLocks noChangeArrowheads="1"/>
          </p:cNvSpPr>
          <p:nvPr/>
        </p:nvSpPr>
        <p:spPr bwMode="auto">
          <a:xfrm>
            <a:off x="4500563" y="4292600"/>
            <a:ext cx="287337" cy="287338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615" name="Rectangle 143"/>
          <p:cNvSpPr>
            <a:spLocks noChangeArrowheads="1"/>
          </p:cNvSpPr>
          <p:nvPr/>
        </p:nvSpPr>
        <p:spPr bwMode="auto">
          <a:xfrm>
            <a:off x="2268538" y="2924175"/>
            <a:ext cx="1081087" cy="1584325"/>
          </a:xfrm>
          <a:prstGeom prst="rect">
            <a:avLst/>
          </a:prstGeom>
          <a:solidFill>
            <a:schemeClr val="tx1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616" name="Rectangle 144"/>
          <p:cNvSpPr>
            <a:spLocks noChangeArrowheads="1"/>
          </p:cNvSpPr>
          <p:nvPr/>
        </p:nvSpPr>
        <p:spPr bwMode="auto">
          <a:xfrm flipH="1">
            <a:off x="2411413" y="3068638"/>
            <a:ext cx="144462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617" name="Rectangle 145"/>
          <p:cNvSpPr>
            <a:spLocks noChangeArrowheads="1"/>
          </p:cNvSpPr>
          <p:nvPr/>
        </p:nvSpPr>
        <p:spPr bwMode="auto">
          <a:xfrm flipH="1">
            <a:off x="2627313" y="3068638"/>
            <a:ext cx="144462" cy="2889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618" name="Rectangle 146"/>
          <p:cNvSpPr>
            <a:spLocks noChangeArrowheads="1"/>
          </p:cNvSpPr>
          <p:nvPr/>
        </p:nvSpPr>
        <p:spPr bwMode="auto">
          <a:xfrm flipH="1">
            <a:off x="2843213" y="3068638"/>
            <a:ext cx="144462" cy="288925"/>
          </a:xfrm>
          <a:prstGeom prst="rect">
            <a:avLst/>
          </a:prstGeom>
          <a:solidFill>
            <a:srgbClr val="F6DF3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619" name="Rectangle 147"/>
          <p:cNvSpPr>
            <a:spLocks noChangeArrowheads="1"/>
          </p:cNvSpPr>
          <p:nvPr/>
        </p:nvSpPr>
        <p:spPr bwMode="auto">
          <a:xfrm flipH="1">
            <a:off x="3059113" y="3068638"/>
            <a:ext cx="144462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620" name="Rectangle 148"/>
          <p:cNvSpPr>
            <a:spLocks noChangeArrowheads="1"/>
          </p:cNvSpPr>
          <p:nvPr/>
        </p:nvSpPr>
        <p:spPr bwMode="auto">
          <a:xfrm flipH="1">
            <a:off x="2411413" y="3500438"/>
            <a:ext cx="144462" cy="2889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621" name="Rectangle 149"/>
          <p:cNvSpPr>
            <a:spLocks noChangeArrowheads="1"/>
          </p:cNvSpPr>
          <p:nvPr/>
        </p:nvSpPr>
        <p:spPr bwMode="auto">
          <a:xfrm flipH="1">
            <a:off x="2627313" y="3500438"/>
            <a:ext cx="144462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622" name="Rectangle 150"/>
          <p:cNvSpPr>
            <a:spLocks noChangeArrowheads="1"/>
          </p:cNvSpPr>
          <p:nvPr/>
        </p:nvSpPr>
        <p:spPr bwMode="auto">
          <a:xfrm flipH="1">
            <a:off x="2411413" y="3860800"/>
            <a:ext cx="144462" cy="288925"/>
          </a:xfrm>
          <a:prstGeom prst="rect">
            <a:avLst/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623" name="Rectangle 151"/>
          <p:cNvSpPr>
            <a:spLocks noChangeArrowheads="1"/>
          </p:cNvSpPr>
          <p:nvPr/>
        </p:nvSpPr>
        <p:spPr bwMode="auto">
          <a:xfrm flipH="1">
            <a:off x="2843213" y="3500438"/>
            <a:ext cx="144462" cy="288925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624" name="Rectangle 152"/>
          <p:cNvSpPr>
            <a:spLocks noChangeArrowheads="1"/>
          </p:cNvSpPr>
          <p:nvPr/>
        </p:nvSpPr>
        <p:spPr bwMode="auto">
          <a:xfrm flipH="1">
            <a:off x="3059113" y="3500438"/>
            <a:ext cx="144462" cy="288925"/>
          </a:xfrm>
          <a:prstGeom prst="rect">
            <a:avLst/>
          </a:prstGeom>
          <a:solidFill>
            <a:srgbClr val="E93BE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625" name="Rectangle 153"/>
          <p:cNvSpPr>
            <a:spLocks noChangeArrowheads="1"/>
          </p:cNvSpPr>
          <p:nvPr/>
        </p:nvSpPr>
        <p:spPr bwMode="auto">
          <a:xfrm flipH="1">
            <a:off x="2627313" y="3860800"/>
            <a:ext cx="144462" cy="288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626" name="Rectangle 154"/>
          <p:cNvSpPr>
            <a:spLocks noChangeArrowheads="1"/>
          </p:cNvSpPr>
          <p:nvPr/>
        </p:nvSpPr>
        <p:spPr bwMode="auto">
          <a:xfrm flipH="1">
            <a:off x="2843213" y="3860800"/>
            <a:ext cx="144462" cy="2889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627" name="Rectangle 155"/>
          <p:cNvSpPr>
            <a:spLocks noChangeArrowheads="1"/>
          </p:cNvSpPr>
          <p:nvPr/>
        </p:nvSpPr>
        <p:spPr bwMode="auto">
          <a:xfrm flipH="1">
            <a:off x="3059113" y="3860800"/>
            <a:ext cx="144462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628" name="Rectangle 156"/>
          <p:cNvSpPr>
            <a:spLocks noChangeArrowheads="1"/>
          </p:cNvSpPr>
          <p:nvPr/>
        </p:nvSpPr>
        <p:spPr bwMode="auto">
          <a:xfrm>
            <a:off x="2484438" y="2997200"/>
            <a:ext cx="647700" cy="1223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629" name="Rectangle 157"/>
          <p:cNvSpPr>
            <a:spLocks noChangeArrowheads="1"/>
          </p:cNvSpPr>
          <p:nvPr/>
        </p:nvSpPr>
        <p:spPr bwMode="auto">
          <a:xfrm>
            <a:off x="2700338" y="3068638"/>
            <a:ext cx="215900" cy="1081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630" name="Rectangle 158"/>
          <p:cNvSpPr>
            <a:spLocks noChangeArrowheads="1"/>
          </p:cNvSpPr>
          <p:nvPr/>
        </p:nvSpPr>
        <p:spPr bwMode="auto">
          <a:xfrm>
            <a:off x="2339975" y="3141663"/>
            <a:ext cx="936625" cy="792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631" name="Line 159"/>
          <p:cNvSpPr>
            <a:spLocks noChangeShapeType="1"/>
          </p:cNvSpPr>
          <p:nvPr/>
        </p:nvSpPr>
        <p:spPr bwMode="auto">
          <a:xfrm>
            <a:off x="2339975" y="3573463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632" name="Rectangle 160"/>
          <p:cNvSpPr>
            <a:spLocks noChangeArrowheads="1"/>
          </p:cNvSpPr>
          <p:nvPr/>
        </p:nvSpPr>
        <p:spPr bwMode="auto">
          <a:xfrm>
            <a:off x="3276600" y="4437063"/>
            <a:ext cx="360363" cy="714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633" name="Rectangle 161"/>
          <p:cNvSpPr>
            <a:spLocks noChangeArrowheads="1"/>
          </p:cNvSpPr>
          <p:nvPr/>
        </p:nvSpPr>
        <p:spPr bwMode="auto">
          <a:xfrm>
            <a:off x="3203575" y="4365625"/>
            <a:ext cx="36036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634" name="Rectangle 162"/>
          <p:cNvSpPr>
            <a:spLocks noChangeArrowheads="1"/>
          </p:cNvSpPr>
          <p:nvPr/>
        </p:nvSpPr>
        <p:spPr bwMode="auto">
          <a:xfrm>
            <a:off x="3132138" y="4292600"/>
            <a:ext cx="360362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635" name="Rectangle 163"/>
          <p:cNvSpPr>
            <a:spLocks noChangeArrowheads="1"/>
          </p:cNvSpPr>
          <p:nvPr/>
        </p:nvSpPr>
        <p:spPr bwMode="auto">
          <a:xfrm>
            <a:off x="3059113" y="4221163"/>
            <a:ext cx="360362" cy="714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636" name="Oval 164"/>
          <p:cNvSpPr>
            <a:spLocks noChangeArrowheads="1"/>
          </p:cNvSpPr>
          <p:nvPr/>
        </p:nvSpPr>
        <p:spPr bwMode="auto">
          <a:xfrm>
            <a:off x="4500563" y="1341438"/>
            <a:ext cx="647700" cy="576262"/>
          </a:xfrm>
          <a:prstGeom prst="ellipse">
            <a:avLst/>
          </a:prstGeom>
          <a:solidFill>
            <a:srgbClr val="FFFF66"/>
          </a:solidFill>
          <a:ln w="9525">
            <a:solidFill>
              <a:srgbClr val="FFFF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5637" name="Picture 165" descr="Безымянный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255" t="11816" r="77551" b="64551"/>
          <a:stretch>
            <a:fillRect/>
          </a:stretch>
        </p:blipFill>
        <p:spPr bwMode="auto">
          <a:xfrm>
            <a:off x="4824413" y="2349500"/>
            <a:ext cx="323850" cy="431800"/>
          </a:xfrm>
          <a:prstGeom prst="rect">
            <a:avLst/>
          </a:prstGeom>
          <a:noFill/>
        </p:spPr>
      </p:pic>
      <p:pic>
        <p:nvPicPr>
          <p:cNvPr id="105638" name="Picture 166">
            <a:hlinkClick r:id="" action="ppaction://media"/>
          </p:cNvPr>
          <p:cNvPicPr>
            <a:picLocks noRot="1" noChangeAspect="1" noChangeArrowheads="1"/>
          </p:cNvPicPr>
          <p:nvPr>
            <a:wavAudioFile r:embed="rId4" name="Birds.wav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19700" y="-1108075"/>
            <a:ext cx="304800" cy="304800"/>
          </a:xfrm>
          <a:prstGeom prst="rect">
            <a:avLst/>
          </a:prstGeom>
          <a:noFill/>
        </p:spPr>
      </p:pic>
      <p:sp>
        <p:nvSpPr>
          <p:cNvPr id="105639" name="Rectangle 167"/>
          <p:cNvSpPr>
            <a:spLocks noChangeArrowheads="1"/>
          </p:cNvSpPr>
          <p:nvPr/>
        </p:nvSpPr>
        <p:spPr bwMode="auto">
          <a:xfrm>
            <a:off x="-828675" y="4941888"/>
            <a:ext cx="433387" cy="4318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640" name="Rectangle 168"/>
          <p:cNvSpPr>
            <a:spLocks noChangeArrowheads="1"/>
          </p:cNvSpPr>
          <p:nvPr/>
        </p:nvSpPr>
        <p:spPr bwMode="auto">
          <a:xfrm>
            <a:off x="-395288" y="5086350"/>
            <a:ext cx="215900" cy="28733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641" name="Oval 169"/>
          <p:cNvSpPr>
            <a:spLocks noChangeArrowheads="1"/>
          </p:cNvSpPr>
          <p:nvPr/>
        </p:nvSpPr>
        <p:spPr bwMode="auto">
          <a:xfrm>
            <a:off x="-828675" y="52292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642" name="Oval 170"/>
          <p:cNvSpPr>
            <a:spLocks noChangeArrowheads="1"/>
          </p:cNvSpPr>
          <p:nvPr/>
        </p:nvSpPr>
        <p:spPr bwMode="auto">
          <a:xfrm>
            <a:off x="-395288" y="52292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643" name="Line 171"/>
          <p:cNvSpPr>
            <a:spLocks noChangeShapeType="1"/>
          </p:cNvSpPr>
          <p:nvPr/>
        </p:nvSpPr>
        <p:spPr bwMode="auto">
          <a:xfrm flipV="1">
            <a:off x="-828675" y="5302250"/>
            <a:ext cx="21590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644" name="Line 172"/>
          <p:cNvSpPr>
            <a:spLocks noChangeShapeType="1"/>
          </p:cNvSpPr>
          <p:nvPr/>
        </p:nvSpPr>
        <p:spPr bwMode="auto">
          <a:xfrm flipV="1">
            <a:off x="-395288" y="5302250"/>
            <a:ext cx="21590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645" name="Oval 173"/>
          <p:cNvSpPr>
            <a:spLocks noChangeArrowheads="1"/>
          </p:cNvSpPr>
          <p:nvPr/>
        </p:nvSpPr>
        <p:spPr bwMode="auto">
          <a:xfrm>
            <a:off x="-755650" y="5302250"/>
            <a:ext cx="71437" cy="714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646" name="Oval 174"/>
          <p:cNvSpPr>
            <a:spLocks noChangeArrowheads="1"/>
          </p:cNvSpPr>
          <p:nvPr/>
        </p:nvSpPr>
        <p:spPr bwMode="auto">
          <a:xfrm>
            <a:off x="-323850" y="5302250"/>
            <a:ext cx="71437" cy="714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647" name="Rectangle 175"/>
          <p:cNvSpPr>
            <a:spLocks noChangeArrowheads="1"/>
          </p:cNvSpPr>
          <p:nvPr/>
        </p:nvSpPr>
        <p:spPr bwMode="auto">
          <a:xfrm>
            <a:off x="9612313" y="5373688"/>
            <a:ext cx="1008062" cy="2889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648" name="Rectangle 176"/>
          <p:cNvSpPr>
            <a:spLocks noChangeArrowheads="1"/>
          </p:cNvSpPr>
          <p:nvPr/>
        </p:nvSpPr>
        <p:spPr bwMode="auto">
          <a:xfrm>
            <a:off x="9396413" y="5518150"/>
            <a:ext cx="215900" cy="1444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649" name="Oval 177"/>
          <p:cNvSpPr>
            <a:spLocks noChangeArrowheads="1"/>
          </p:cNvSpPr>
          <p:nvPr/>
        </p:nvSpPr>
        <p:spPr bwMode="auto">
          <a:xfrm>
            <a:off x="10404475" y="5589588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650" name="Oval 178"/>
          <p:cNvSpPr>
            <a:spLocks noChangeArrowheads="1"/>
          </p:cNvSpPr>
          <p:nvPr/>
        </p:nvSpPr>
        <p:spPr bwMode="auto">
          <a:xfrm>
            <a:off x="9467850" y="5589588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651" name="Line 179"/>
          <p:cNvSpPr>
            <a:spLocks noChangeShapeType="1"/>
          </p:cNvSpPr>
          <p:nvPr/>
        </p:nvSpPr>
        <p:spPr bwMode="auto">
          <a:xfrm>
            <a:off x="9467850" y="5589588"/>
            <a:ext cx="215900" cy="215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652" name="Line 180"/>
          <p:cNvSpPr>
            <a:spLocks noChangeShapeType="1"/>
          </p:cNvSpPr>
          <p:nvPr/>
        </p:nvSpPr>
        <p:spPr bwMode="auto">
          <a:xfrm>
            <a:off x="10404475" y="5589588"/>
            <a:ext cx="215900" cy="215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653" name="Oval 181"/>
          <p:cNvSpPr>
            <a:spLocks noChangeArrowheads="1"/>
          </p:cNvSpPr>
          <p:nvPr/>
        </p:nvSpPr>
        <p:spPr bwMode="auto">
          <a:xfrm>
            <a:off x="9540875" y="5662613"/>
            <a:ext cx="71438" cy="71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654" name="Oval 182"/>
          <p:cNvSpPr>
            <a:spLocks noChangeArrowheads="1"/>
          </p:cNvSpPr>
          <p:nvPr/>
        </p:nvSpPr>
        <p:spPr bwMode="auto">
          <a:xfrm>
            <a:off x="10475913" y="5662613"/>
            <a:ext cx="71437" cy="71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655" name="Rectangle 183"/>
          <p:cNvSpPr>
            <a:spLocks noChangeArrowheads="1"/>
          </p:cNvSpPr>
          <p:nvPr/>
        </p:nvSpPr>
        <p:spPr bwMode="auto">
          <a:xfrm>
            <a:off x="9756775" y="4652963"/>
            <a:ext cx="719138" cy="431800"/>
          </a:xfrm>
          <a:prstGeom prst="rect">
            <a:avLst/>
          </a:prstGeom>
          <a:solidFill>
            <a:srgbClr val="A34B5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656" name="Rectangle 184"/>
          <p:cNvSpPr>
            <a:spLocks noChangeArrowheads="1"/>
          </p:cNvSpPr>
          <p:nvPr/>
        </p:nvSpPr>
        <p:spPr bwMode="auto">
          <a:xfrm>
            <a:off x="9540875" y="4868863"/>
            <a:ext cx="215900" cy="215900"/>
          </a:xfrm>
          <a:prstGeom prst="rect">
            <a:avLst/>
          </a:prstGeom>
          <a:solidFill>
            <a:srgbClr val="A34B5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657" name="Oval 185"/>
          <p:cNvSpPr>
            <a:spLocks noChangeArrowheads="1"/>
          </p:cNvSpPr>
          <p:nvPr/>
        </p:nvSpPr>
        <p:spPr bwMode="auto">
          <a:xfrm>
            <a:off x="9540875" y="49418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658" name="Oval 186"/>
          <p:cNvSpPr>
            <a:spLocks noChangeArrowheads="1"/>
          </p:cNvSpPr>
          <p:nvPr/>
        </p:nvSpPr>
        <p:spPr bwMode="auto">
          <a:xfrm>
            <a:off x="10188575" y="49403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659" name="Line 187"/>
          <p:cNvSpPr>
            <a:spLocks noChangeShapeType="1"/>
          </p:cNvSpPr>
          <p:nvPr/>
        </p:nvSpPr>
        <p:spPr bwMode="auto">
          <a:xfrm flipV="1">
            <a:off x="9540875" y="5013325"/>
            <a:ext cx="21590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660" name="Line 188"/>
          <p:cNvSpPr>
            <a:spLocks noChangeShapeType="1"/>
          </p:cNvSpPr>
          <p:nvPr/>
        </p:nvSpPr>
        <p:spPr bwMode="auto">
          <a:xfrm flipV="1">
            <a:off x="10188575" y="5013325"/>
            <a:ext cx="21590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661" name="Oval 189"/>
          <p:cNvSpPr>
            <a:spLocks noChangeArrowheads="1"/>
          </p:cNvSpPr>
          <p:nvPr/>
        </p:nvSpPr>
        <p:spPr bwMode="auto">
          <a:xfrm>
            <a:off x="9612313" y="5013325"/>
            <a:ext cx="71437" cy="71438"/>
          </a:xfrm>
          <a:prstGeom prst="ellipse">
            <a:avLst/>
          </a:prstGeom>
          <a:solidFill>
            <a:srgbClr val="A34B53"/>
          </a:solidFill>
          <a:ln w="9525">
            <a:solidFill>
              <a:srgbClr val="A34B5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662" name="Oval 190"/>
          <p:cNvSpPr>
            <a:spLocks noChangeArrowheads="1"/>
          </p:cNvSpPr>
          <p:nvPr/>
        </p:nvSpPr>
        <p:spPr bwMode="auto">
          <a:xfrm>
            <a:off x="10260013" y="5013325"/>
            <a:ext cx="71437" cy="71438"/>
          </a:xfrm>
          <a:prstGeom prst="ellipse">
            <a:avLst/>
          </a:prstGeom>
          <a:solidFill>
            <a:srgbClr val="A34B53"/>
          </a:solidFill>
          <a:ln w="9525">
            <a:solidFill>
              <a:srgbClr val="A34B5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5663" name="Picture 191" descr="Безымянный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461" b="34077"/>
          <a:stretch>
            <a:fillRect/>
          </a:stretch>
        </p:blipFill>
        <p:spPr bwMode="auto">
          <a:xfrm>
            <a:off x="-1836738" y="5445125"/>
            <a:ext cx="1128713" cy="936625"/>
          </a:xfrm>
          <a:prstGeom prst="rect">
            <a:avLst/>
          </a:prstGeom>
          <a:noFill/>
        </p:spPr>
      </p:pic>
      <p:pic>
        <p:nvPicPr>
          <p:cNvPr id="105664" name="Picture 192" descr="Безымянный1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443" t="20671" r="49193" b="26172"/>
          <a:stretch>
            <a:fillRect/>
          </a:stretch>
        </p:blipFill>
        <p:spPr bwMode="auto">
          <a:xfrm>
            <a:off x="3563938" y="3429000"/>
            <a:ext cx="936625" cy="2592388"/>
          </a:xfrm>
          <a:prstGeom prst="rect">
            <a:avLst/>
          </a:prstGeom>
          <a:noFill/>
        </p:spPr>
      </p:pic>
      <p:sp>
        <p:nvSpPr>
          <p:cNvPr id="105665" name="Oval 193"/>
          <p:cNvSpPr>
            <a:spLocks noChangeArrowheads="1"/>
          </p:cNvSpPr>
          <p:nvPr/>
        </p:nvSpPr>
        <p:spPr bwMode="auto">
          <a:xfrm>
            <a:off x="3419475" y="4365625"/>
            <a:ext cx="1150938" cy="1008063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5666" name="Picture 194" descr="Безымянный1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333" t="20671" r="39766" b="27637"/>
          <a:stretch>
            <a:fillRect/>
          </a:stretch>
        </p:blipFill>
        <p:spPr bwMode="auto">
          <a:xfrm>
            <a:off x="3132138" y="3429000"/>
            <a:ext cx="1944687" cy="2520950"/>
          </a:xfrm>
          <a:prstGeom prst="rect">
            <a:avLst/>
          </a:prstGeom>
          <a:noFill/>
        </p:spPr>
      </p:pic>
      <p:sp>
        <p:nvSpPr>
          <p:cNvPr id="105667" name="Text Box 195"/>
          <p:cNvSpPr txBox="1">
            <a:spLocks noChangeArrowheads="1"/>
          </p:cNvSpPr>
          <p:nvPr/>
        </p:nvSpPr>
        <p:spPr bwMode="auto">
          <a:xfrm>
            <a:off x="2124075" y="549275"/>
            <a:ext cx="4175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/>
              <a:t>this is my world</a:t>
            </a:r>
            <a:endParaRPr lang="ru-RU" sz="4000" b="1"/>
          </a:p>
        </p:txBody>
      </p:sp>
      <p:pic>
        <p:nvPicPr>
          <p:cNvPr id="105668" name="special_needs.wma">
            <a:hlinkClick r:id="" action="ppaction://media"/>
          </p:cNvPr>
          <p:cNvPicPr>
            <a:picLocks noRot="1" noChangeAspect="1" noChangeArrowheads="1"/>
          </p:cNvPicPr>
          <p:nvPr>
            <a:audioFile r:link="rId5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1836738" y="2997200"/>
            <a:ext cx="304800" cy="304800"/>
          </a:xfrm>
          <a:prstGeom prst="rect">
            <a:avLst/>
          </a:prstGeom>
          <a:noFill/>
        </p:spPr>
      </p:pic>
      <p:sp>
        <p:nvSpPr>
          <p:cNvPr id="105669" name="AutoShape 197">
            <a:hlinkClick r:id="rId1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6165850"/>
            <a:ext cx="720725" cy="431800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cmd type="call" cmd="playFrom(0)">
                                      <p:cBhvr>
                                        <p:cTn id="6" dur="72039" fill="hold"/>
                                        <p:tgtEl>
                                          <p:spTgt spid="1056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C 0.00469 -0.00162 0.00642 -0.00486 0.01042 -0.00833 C 0.01215 -0.01551 0.01823 -0.02083 0.02292 -0.025 C 0.02396 -0.02592 0.01979 -0.02222 0.01979 -0.02222 C 0.01892 -0.01759 0.01771 -0.01111 0.01563 -0.00694 C 0.01094 0.00232 0.01389 -0.00764 0.01042 0.00139 C 0.00833 0.00671 0.00816 0.00903 0.00417 0.0125 C 0.00139 0.01204 -0.00156 0.01273 -0.00417 0.01111 C -0.00521 0.01042 -0.00573 0.00833 -0.00521 0.00695 C -0.00469 0.00556 -0.00312 0.00602 -0.00208 0.00556 C -0.00087 0.0007 -0.00174 0.00232 4.44444E-6 -4.44444E-6 Z " pathEditMode="relative" ptsTypes="fffffffffff">
                                      <p:cBhvr>
                                        <p:cTn id="8" dur="5000" fill="hold"/>
                                        <p:tgtEl>
                                          <p:spTgt spid="1055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2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500" fill="hold"/>
                                        <p:tgtEl>
                                          <p:spTgt spid="105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2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105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autoRev="1" fill="hold"/>
                                        <p:tgtEl>
                                          <p:spTgt spid="1055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autoRev="1" fill="hold"/>
                                        <p:tgtEl>
                                          <p:spTgt spid="1055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500" autoRev="1" fill="hold"/>
                                        <p:tgtEl>
                                          <p:spTgt spid="1055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autoRev="1" fill="hold"/>
                                        <p:tgtEl>
                                          <p:spTgt spid="1055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7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autoRev="1" fill="hold"/>
                                        <p:tgtEl>
                                          <p:spTgt spid="1055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autoRev="1" fill="hold"/>
                                        <p:tgtEl>
                                          <p:spTgt spid="1055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500" autoRev="1" fill="hold"/>
                                        <p:tgtEl>
                                          <p:spTgt spid="1055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autoRev="1" fill="hold"/>
                                        <p:tgtEl>
                                          <p:spTgt spid="1055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7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autoRev="1" fill="hold"/>
                                        <p:tgtEl>
                                          <p:spTgt spid="1055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autoRev="1" fill="hold"/>
                                        <p:tgtEl>
                                          <p:spTgt spid="1055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500" autoRev="1" fill="hold"/>
                                        <p:tgtEl>
                                          <p:spTgt spid="1055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autoRev="1" fill="hold"/>
                                        <p:tgtEl>
                                          <p:spTgt spid="1055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7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autoRev="1" fill="hold"/>
                                        <p:tgtEl>
                                          <p:spTgt spid="1055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autoRev="1" fill="hold"/>
                                        <p:tgtEl>
                                          <p:spTgt spid="1055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500" autoRev="1" fill="hold"/>
                                        <p:tgtEl>
                                          <p:spTgt spid="1055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autoRev="1" fill="hold"/>
                                        <p:tgtEl>
                                          <p:spTgt spid="1055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7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autoRev="1" fill="hold"/>
                                        <p:tgtEl>
                                          <p:spTgt spid="1055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autoRev="1" fill="hold"/>
                                        <p:tgtEl>
                                          <p:spTgt spid="1055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500" autoRev="1" fill="hold"/>
                                        <p:tgtEl>
                                          <p:spTgt spid="1055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autoRev="1" fill="hold"/>
                                        <p:tgtEl>
                                          <p:spTgt spid="1055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7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autoRev="1" fill="hold"/>
                                        <p:tgtEl>
                                          <p:spTgt spid="1055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autoRev="1" fill="hold"/>
                                        <p:tgtEl>
                                          <p:spTgt spid="1055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500" autoRev="1" fill="hold"/>
                                        <p:tgtEl>
                                          <p:spTgt spid="1055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autoRev="1" fill="hold"/>
                                        <p:tgtEl>
                                          <p:spTgt spid="1055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7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autoRev="1" fill="hold"/>
                                        <p:tgtEl>
                                          <p:spTgt spid="1055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autoRev="1" fill="hold"/>
                                        <p:tgtEl>
                                          <p:spTgt spid="1055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500" autoRev="1" fill="hold"/>
                                        <p:tgtEl>
                                          <p:spTgt spid="1055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autoRev="1" fill="hold"/>
                                        <p:tgtEl>
                                          <p:spTgt spid="1055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7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autoRev="1" fill="hold"/>
                                        <p:tgtEl>
                                          <p:spTgt spid="1055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autoRev="1" fill="hold"/>
                                        <p:tgtEl>
                                          <p:spTgt spid="1055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1" dur="500" autoRev="1" fill="hold"/>
                                        <p:tgtEl>
                                          <p:spTgt spid="1055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autoRev="1" fill="hold"/>
                                        <p:tgtEl>
                                          <p:spTgt spid="1055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0.02482 -0.03542 C -0.02656 -0.03866 -0.02638 -0.04167 -0.02812 -0.04491 C -0.03038 -0.04584 -0.03159 -0.04769 -0.03159 -0.04746 C -0.02986 -0.05718 -0.02673 -0.07361 -0.01197 -0.07084 C 0.00018 -0.06574 0.00556 -0.06343 0.01094 -0.05579 C 0.01198 -0.05324 0.01094 -0.05486 0.01268 -0.05255 " pathEditMode="relative" rAng="1070999" ptsTypes="fffffA">
                                      <p:cBhvr>
                                        <p:cTn id="54" dur="2000" fill="hold"/>
                                        <p:tgtEl>
                                          <p:spTgt spid="1055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-1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3542 0.17962 C -0.02934 0.16736 -0.0342 0.15833 -0.02188 0.15416 C -0.0158 0.14861 -0.01945 0.15115 -0.01111 0.14745 C -0.00799 0.14606 -0.0059 0.14305 -0.0033 0.14074 C 0.0033 0.13449 0.01146 0.13263 0.0184 0.12708 C 0.02205 0.1243 0.02517 0.11944 0.02934 0.11712 C 0.03802 0.11226 0.04722 0.10648 0.05625 0.10347 C 0.07882 0.09652 0.05833 0.10509 0.0835 0.09351 C 0.0875 0.09166 0.09653 0.08842 0.09653 0.08865 C 0.10416 0.08171 0.09757 0.08657 0.11128 0.08171 C 0.12118 0.078 0.13003 0.07106 0.14045 0.06828 C 0.14948 0.06041 0.13837 0.06967 0.15035 0.06157 C 0.15694 0.0574 0.15208 0.05763 0.16024 0.05138 C 0.16111 0.05069 0.17083 0.04791 0.17118 0.04791 C 0.17291 0.0456 0.1743 0.04305 0.17639 0.0412 C 0.17812 0.03958 0.18663 0.03819 0.18715 0.03796 C 0.19653 0.03541 0.20503 0.03125 0.21441 0.02777 C 0.2184 0.02592 0.22222 0.02268 0.22639 0.02106 C 0.2375 0.01689 0.24861 0.01319 0.25955 0.00763 C 0.27535 -0.00047 0.29166 -0.00973 0.30868 -0.01413 C 0.31979 -0.02454 0.33489 -0.02362 0.34757 -0.02963 C 0.37743 -0.04306 0.40816 -0.04931 0.43958 -0.05139 C 0.44826 -0.05371 0.4566 -0.05926 0.46545 -0.0632 C 0.48038 -0.07014 0.49653 -0.07477 0.5118 -0.0801 C 0.52101 -0.08843 0.53316 -0.09051 0.54375 -0.09514 C 0.54791 -0.09723 0.55278 -0.097 0.55694 -0.09862 C 0.55955 -0.09954 0.56458 -0.10186 0.56458 -0.10163 C 0.57621 -0.11413 0.5941 -0.12084 0.60851 -0.12223 C 0.62274 -0.12338 0.65121 -0.12547 0.65121 -0.12524 C 0.65989 -0.12755 0.66753 -0.13033 0.67604 -0.13033 " pathEditMode="relative" rAng="0" ptsTypes="fffffffffffffffffffffffffffffA">
                                      <p:cBhvr>
                                        <p:cTn id="56" dur="5000" fill="hold"/>
                                        <p:tgtEl>
                                          <p:spTgt spid="1055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" y="-155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" fill="hold"/>
                                        <p:tgtEl>
                                          <p:spTgt spid="1055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0.67795 -0.16088 C 0.68854 -0.16551 0.69913 -0.16852 0.71024 -0.17061 C 0.71754 -0.17385 0.71563 -0.17338 0.72899 -0.17338 C 0.78177 -0.17338 0.83455 -0.17246 0.88733 -0.17199 C 0.90712 -0.17153 0.92726 -0.17431 0.9467 -0.16922 C 0.96684 -0.16389 0.96684 -0.16227 0.99358 -0.16088 C 1.00052 -0.15949 1.00573 -0.15602 1.01233 -0.15394 C 1.0257 -0.15 1.03941 -0.14514 1.05295 -0.14283 C 1.0658 -0.13426 1.08264 -0.12662 1.0967 -0.12338 C 1.10434 -0.11713 1.11268 -0.11574 1.12066 -0.11088 C 1.12882 -0.10579 1.13663 -0.09954 1.14462 -0.09422 C 1.15486 -0.0875 1.14705 -0.09537 1.15608 -0.08866 C 1.16736 -0.08033 1.17847 -0.06875 1.19045 -0.06227 C 1.20035 -0.04908 1.18768 -0.06482 1.1967 -0.05672 C 1.20695 -0.04746 1.18941 -0.05811 1.20608 -0.04699 C 1.21424 -0.04167 1.2224 -0.03426 1.23004 -0.02755 C 1.23247 -0.02547 1.23386 -0.0213 1.23629 -0.01922 C 1.24184 -0.01436 1.24722 -0.00949 1.25295 -0.00533 C 1.25729 -0.00209 1.26024 0.00301 1.26441 0.00578 " pathEditMode="relative" rAng="0" ptsTypes="ffffffffffffffffffA">
                                      <p:cBhvr>
                                        <p:cTn id="60" dur="2000" fill="hold"/>
                                        <p:tgtEl>
                                          <p:spTgt spid="1055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" y="77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55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5" presetClass="emph" presetSubtype="0" repeatCount="300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500" fill="hold"/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5" presetClass="emph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1000" fill="hold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5" presetClass="emph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5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5" presetClass="emph" presetSubtype="0" repeatCount="400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500" fill="hold"/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5" presetClass="emph" presetSubtype="0" repeatCount="300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500" fill="hold"/>
                                        <p:tgtEl>
                                          <p:spTgt spid="105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5" presetClass="emph" presetSubtype="0" repeatCount="300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500" fill="hold"/>
                                        <p:tgtEl>
                                          <p:spTgt spid="105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6" presetClass="exit" presetSubtype="16" fill="hold" grpId="2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7" dur="1000"/>
                                        <p:tgtEl>
                                          <p:spTgt spid="105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2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105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6" presetClass="exit" presetSubtype="0" fill="hold" grpId="1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5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5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5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5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5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5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55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55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55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55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55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55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55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551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animMotion origin="layout" path="M 0 0 L 1.02378 0 " pathEditMode="relative" ptsTypes="AA">
                                      <p:cBhvr>
                                        <p:cTn id="101" dur="5000" fill="hold"/>
                                        <p:tgtEl>
                                          <p:spTgt spid="1055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animMotion origin="layout" path="M 0 0 L 1.02378 0 " pathEditMode="relative" ptsTypes="AA">
                                      <p:cBhvr>
                                        <p:cTn id="103" dur="5000" fill="hold"/>
                                        <p:tgtEl>
                                          <p:spTgt spid="1055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0" presetClass="path" presetSubtype="0" accel="50000" decel="5000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animMotion origin="layout" path="M 0 0 L 1.02378 0 " pathEditMode="relative" ptsTypes="AA">
                                      <p:cBhvr>
                                        <p:cTn id="105" dur="5000" fill="hold"/>
                                        <p:tgtEl>
                                          <p:spTgt spid="1055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0" presetClass="path" presetSubtype="0" accel="50000" decel="5000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animMotion origin="layout" path="M 0 0 L 1.02378 0 " pathEditMode="relative" ptsTypes="AA">
                                      <p:cBhvr>
                                        <p:cTn id="107" dur="5000" fill="hold"/>
                                        <p:tgtEl>
                                          <p:spTgt spid="1055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0" presetClass="path" presetSubtype="0" accel="50000" decel="5000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animMotion origin="layout" path="M 0 0 L 1.02378 0 " pathEditMode="relative" ptsTypes="AA">
                                      <p:cBhvr>
                                        <p:cTn id="109" dur="5000" fill="hold"/>
                                        <p:tgtEl>
                                          <p:spTgt spid="1055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0" presetClass="path" presetSubtype="0" accel="50000" decel="5000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animMotion origin="layout" path="M 0 0 L 1.02378 0 " pathEditMode="relative" ptsTypes="AA">
                                      <p:cBhvr>
                                        <p:cTn id="111" dur="5000" fill="hold"/>
                                        <p:tgtEl>
                                          <p:spTgt spid="1055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0" presetClass="path" presetSubtype="0" accel="50000" decel="5000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animMotion origin="layout" path="M 0 0 L 1.02378 0 " pathEditMode="relative" rAng="0" ptsTypes="AA">
                                      <p:cBhvr>
                                        <p:cTn id="113" dur="5000" fill="hold"/>
                                        <p:tgtEl>
                                          <p:spTgt spid="1055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0" presetClass="path" presetSubtype="0" accel="50000" decel="5000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animMotion origin="layout" path="M 0 0 L 1.02378 0 " pathEditMode="relative" rAng="0" ptsTypes="AA">
                                      <p:cBhvr>
                                        <p:cTn id="115" dur="5000" fill="hold"/>
                                        <p:tgtEl>
                                          <p:spTgt spid="1055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0" presetClass="path" presetSubtype="0" accel="50000" decel="5000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animMotion origin="layout" path="M 0 0 L 1.02378 0 " pathEditMode="relative" ptsTypes="AA">
                                      <p:cBhvr>
                                        <p:cTn id="117" dur="5000" fill="hold"/>
                                        <p:tgtEl>
                                          <p:spTgt spid="1055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0" presetClass="path" presetSubtype="0" accel="50000" decel="5000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animMotion origin="layout" path="M 0 0 L 1.02378 0 " pathEditMode="relative" ptsTypes="AA">
                                      <p:cBhvr>
                                        <p:cTn id="119" dur="5000" fill="hold"/>
                                        <p:tgtEl>
                                          <p:spTgt spid="1055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0" presetClass="path" presetSubtype="0" accel="50000" decel="5000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animMotion origin="layout" path="M 0 0 L 1.02378 0 " pathEditMode="relative" ptsTypes="AA">
                                      <p:cBhvr>
                                        <p:cTn id="121" dur="5000" fill="hold"/>
                                        <p:tgtEl>
                                          <p:spTgt spid="1055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animMotion origin="layout" path="M 0 0 L 1.02378 0 " pathEditMode="relative" rAng="0" ptsTypes="AA">
                                      <p:cBhvr>
                                        <p:cTn id="123" dur="5000" fill="hold"/>
                                        <p:tgtEl>
                                          <p:spTgt spid="1055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0" presetClass="path" presetSubtype="0" accel="50000" decel="5000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animMotion origin="layout" path="M 0 0 L 1.02378 0 " pathEditMode="relative" ptsTypes="AA">
                                      <p:cBhvr>
                                        <p:cTn id="125" dur="5000" fill="hold"/>
                                        <p:tgtEl>
                                          <p:spTgt spid="1055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0" presetClass="path" presetSubtype="0" accel="50000" decel="5000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animMotion origin="layout" path="M 0 0 L 1.02378 0 " pathEditMode="relative" ptsTypes="AA">
                                      <p:cBhvr>
                                        <p:cTn id="127" dur="5000" fill="hold"/>
                                        <p:tgtEl>
                                          <p:spTgt spid="105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23" presetClass="exit" presetSubtype="32" fill="hold" grpId="1" nodeType="withEffect">
                                  <p:stCondLst>
                                    <p:cond delay="2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05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05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3" presetClass="exit" presetSubtype="32" fill="hold" grpId="1" nodeType="withEffect">
                                  <p:stCondLst>
                                    <p:cond delay="2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05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05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2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105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20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2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000"/>
                                        <p:tgtEl>
                                          <p:spTgt spid="105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0" nodeType="withEffect">
                                  <p:stCondLst>
                                    <p:cond delay="2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2000"/>
                                        <p:tgtEl>
                                          <p:spTgt spid="105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0" nodeType="withEffect">
                                  <p:stCondLst>
                                    <p:cond delay="2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2000"/>
                                        <p:tgtEl>
                                          <p:spTgt spid="105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3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2000"/>
                                        <p:tgtEl>
                                          <p:spTgt spid="105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3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0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0" nodeType="withEffect">
                                  <p:stCondLst>
                                    <p:cond delay="3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2000"/>
                                        <p:tgtEl>
                                          <p:spTgt spid="105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0" nodeType="withEffect">
                                  <p:stCondLst>
                                    <p:cond delay="3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2000"/>
                                        <p:tgtEl>
                                          <p:spTgt spid="105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0" nodeType="withEffect">
                                  <p:stCondLst>
                                    <p:cond delay="3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000"/>
                                        <p:tgtEl>
                                          <p:spTgt spid="105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33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2000"/>
                                        <p:tgtEl>
                                          <p:spTgt spid="10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10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2000"/>
                                        <p:tgtEl>
                                          <p:spTgt spid="10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0" presetClass="path" presetSubtype="0" accel="50000" decel="50000" fill="hold" grpId="0" nodeType="withEffect">
                                  <p:stCondLst>
                                    <p:cond delay="34000"/>
                                  </p:stCondLst>
                                  <p:childTnLst>
                                    <p:animMotion origin="layout" path="M 1.94444E-6 -4.44444E-6 L -0.01563 -4.44444E-6 " pathEditMode="relative" ptsTypes="AA">
                                      <p:cBhvr>
                                        <p:cTn id="176" dur="2000" fill="hold"/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19" presetClass="entr" presetSubtype="10" fill="hold" grpId="0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0" fill="hold"/>
                                        <p:tgtEl>
                                          <p:spTgt spid="105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0" fill="hold"/>
                                        <p:tgtEl>
                                          <p:spTgt spid="105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4" presetClass="emph" presetSubtype="0" fill="hold" grpId="1" nodeType="withEffect">
                                  <p:stCondLst>
                                    <p:cond delay="36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2" dur="2000" fill="hold"/>
                                        <p:tgtEl>
                                          <p:spTgt spid="1055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2000" fill="hold"/>
                                        <p:tgtEl>
                                          <p:spTgt spid="1055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4" dur="2000" fill="hold"/>
                                        <p:tgtEl>
                                          <p:spTgt spid="1055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1055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24" presetClass="emph" presetSubtype="0" fill="hold" grpId="1" nodeType="withEffect">
                                  <p:stCondLst>
                                    <p:cond delay="36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7" dur="2000" fill="hold"/>
                                        <p:tgtEl>
                                          <p:spTgt spid="1055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8" dur="2000" fill="hold"/>
                                        <p:tgtEl>
                                          <p:spTgt spid="1055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9" dur="2000" fill="hold"/>
                                        <p:tgtEl>
                                          <p:spTgt spid="1055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1055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24" presetClass="emph" presetSubtype="0" fill="hold" grpId="1" nodeType="withEffect">
                                  <p:stCondLst>
                                    <p:cond delay="36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2" dur="2000" fill="hold"/>
                                        <p:tgtEl>
                                          <p:spTgt spid="1055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3" dur="2000" fill="hold"/>
                                        <p:tgtEl>
                                          <p:spTgt spid="1055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4" dur="2000" fill="hold"/>
                                        <p:tgtEl>
                                          <p:spTgt spid="1055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5" dur="2000" fill="hold"/>
                                        <p:tgtEl>
                                          <p:spTgt spid="1055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24" presetClass="emph" presetSubtype="0" fill="hold" grpId="1" nodeType="withEffect">
                                  <p:stCondLst>
                                    <p:cond delay="36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7" dur="2000" fill="hold"/>
                                        <p:tgtEl>
                                          <p:spTgt spid="1055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8" dur="2000" fill="hold"/>
                                        <p:tgtEl>
                                          <p:spTgt spid="1055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9" dur="2000" fill="hold"/>
                                        <p:tgtEl>
                                          <p:spTgt spid="1055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0" dur="2000" fill="hold"/>
                                        <p:tgtEl>
                                          <p:spTgt spid="1055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4" presetClass="emph" presetSubtype="0" fill="hold" grpId="1" nodeType="withEffect">
                                  <p:stCondLst>
                                    <p:cond delay="36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2" dur="2000" fill="hold"/>
                                        <p:tgtEl>
                                          <p:spTgt spid="1055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3" dur="2000" fill="hold"/>
                                        <p:tgtEl>
                                          <p:spTgt spid="1055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4" dur="2000" fill="hold"/>
                                        <p:tgtEl>
                                          <p:spTgt spid="1055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5" dur="2000" fill="hold"/>
                                        <p:tgtEl>
                                          <p:spTgt spid="1055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24" presetClass="emph" presetSubtype="0" fill="hold" grpId="1" nodeType="withEffect">
                                  <p:stCondLst>
                                    <p:cond delay="36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7" dur="2000" fill="hold"/>
                                        <p:tgtEl>
                                          <p:spTgt spid="1055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8" dur="2000" fill="hold"/>
                                        <p:tgtEl>
                                          <p:spTgt spid="1055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9" dur="2000" fill="hold"/>
                                        <p:tgtEl>
                                          <p:spTgt spid="1055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0" dur="2000" fill="hold"/>
                                        <p:tgtEl>
                                          <p:spTgt spid="1055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24" presetClass="emph" presetSubtype="0" fill="hold" grpId="1" nodeType="withEffect">
                                  <p:stCondLst>
                                    <p:cond delay="36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2" dur="2000" fill="hold"/>
                                        <p:tgtEl>
                                          <p:spTgt spid="1055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3" dur="2000" fill="hold"/>
                                        <p:tgtEl>
                                          <p:spTgt spid="1055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4" dur="2000" fill="hold"/>
                                        <p:tgtEl>
                                          <p:spTgt spid="1055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5" dur="2000" fill="hold"/>
                                        <p:tgtEl>
                                          <p:spTgt spid="1055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24" presetClass="emph" presetSubtype="0" fill="hold" grpId="2" nodeType="withEffect">
                                  <p:stCondLst>
                                    <p:cond delay="36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7" dur="2000" fill="hold"/>
                                        <p:tgtEl>
                                          <p:spTgt spid="1055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8" dur="2000" fill="hold"/>
                                        <p:tgtEl>
                                          <p:spTgt spid="1055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9" dur="2000" fill="hold"/>
                                        <p:tgtEl>
                                          <p:spTgt spid="1055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20" dur="2000" fill="hold"/>
                                        <p:tgtEl>
                                          <p:spTgt spid="1055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27" presetClass="emph" presetSubtype="0" repeatCount="indefinite" fill="hold" grpId="2" nodeType="withEffect">
                                  <p:stCondLst>
                                    <p:cond delay="42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22" dur="250" autoRev="1" fill="hold"/>
                                        <p:tgtEl>
                                          <p:spTgt spid="1055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3" dur="250" autoRev="1" fill="hold"/>
                                        <p:tgtEl>
                                          <p:spTgt spid="1055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4" dur="250" autoRev="1" fill="hold"/>
                                        <p:tgtEl>
                                          <p:spTgt spid="1055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5" dur="250" autoRev="1" fill="hold"/>
                                        <p:tgtEl>
                                          <p:spTgt spid="1055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27" presetClass="emph" presetSubtype="0" repeatCount="indefinite" fill="hold" grpId="2" nodeType="withEffect">
                                  <p:stCondLst>
                                    <p:cond delay="42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27" dur="250" autoRev="1" fill="hold"/>
                                        <p:tgtEl>
                                          <p:spTgt spid="1055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8" dur="250" autoRev="1" fill="hold"/>
                                        <p:tgtEl>
                                          <p:spTgt spid="1055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9" dur="250" autoRev="1" fill="hold"/>
                                        <p:tgtEl>
                                          <p:spTgt spid="1055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0" dur="250" autoRev="1" fill="hold"/>
                                        <p:tgtEl>
                                          <p:spTgt spid="1055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27" presetClass="emph" presetSubtype="0" repeatCount="indefinite" fill="hold" grpId="2" nodeType="withEffect">
                                  <p:stCondLst>
                                    <p:cond delay="42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32" dur="250" autoRev="1" fill="hold"/>
                                        <p:tgtEl>
                                          <p:spTgt spid="1055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3" dur="250" autoRev="1" fill="hold"/>
                                        <p:tgtEl>
                                          <p:spTgt spid="1055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4" dur="250" autoRev="1" fill="hold"/>
                                        <p:tgtEl>
                                          <p:spTgt spid="1055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5" dur="250" autoRev="1" fill="hold"/>
                                        <p:tgtEl>
                                          <p:spTgt spid="1055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7" presetClass="emph" presetSubtype="0" repeatCount="indefinite" fill="hold" grpId="2" nodeType="withEffect">
                                  <p:stCondLst>
                                    <p:cond delay="42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37" dur="250" autoRev="1" fill="hold"/>
                                        <p:tgtEl>
                                          <p:spTgt spid="1055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8" dur="250" autoRev="1" fill="hold"/>
                                        <p:tgtEl>
                                          <p:spTgt spid="1055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9" dur="250" autoRev="1" fill="hold"/>
                                        <p:tgtEl>
                                          <p:spTgt spid="1055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0" dur="250" autoRev="1" fill="hold"/>
                                        <p:tgtEl>
                                          <p:spTgt spid="1055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27" presetClass="emph" presetSubtype="0" repeatCount="indefinite" fill="hold" grpId="2" nodeType="withEffect">
                                  <p:stCondLst>
                                    <p:cond delay="42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42" dur="250" autoRev="1" fill="hold"/>
                                        <p:tgtEl>
                                          <p:spTgt spid="1055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3" dur="250" autoRev="1" fill="hold"/>
                                        <p:tgtEl>
                                          <p:spTgt spid="1055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4" dur="250" autoRev="1" fill="hold"/>
                                        <p:tgtEl>
                                          <p:spTgt spid="1055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5" dur="250" autoRev="1" fill="hold"/>
                                        <p:tgtEl>
                                          <p:spTgt spid="1055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27" presetClass="emph" presetSubtype="0" repeatCount="indefinite" fill="hold" grpId="2" nodeType="withEffect">
                                  <p:stCondLst>
                                    <p:cond delay="42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47" dur="250" autoRev="1" fill="hold"/>
                                        <p:tgtEl>
                                          <p:spTgt spid="1055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8" dur="250" autoRev="1" fill="hold"/>
                                        <p:tgtEl>
                                          <p:spTgt spid="1055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9" dur="250" autoRev="1" fill="hold"/>
                                        <p:tgtEl>
                                          <p:spTgt spid="1055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0" dur="250" autoRev="1" fill="hold"/>
                                        <p:tgtEl>
                                          <p:spTgt spid="1055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27" presetClass="emph" presetSubtype="0" repeatCount="indefinite" fill="hold" grpId="2" nodeType="withEffect">
                                  <p:stCondLst>
                                    <p:cond delay="42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52" dur="250" autoRev="1" fill="hold"/>
                                        <p:tgtEl>
                                          <p:spTgt spid="1055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3" dur="250" autoRev="1" fill="hold"/>
                                        <p:tgtEl>
                                          <p:spTgt spid="1055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4" dur="250" autoRev="1" fill="hold"/>
                                        <p:tgtEl>
                                          <p:spTgt spid="1055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250" autoRev="1" fill="hold"/>
                                        <p:tgtEl>
                                          <p:spTgt spid="1055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27" presetClass="emph" presetSubtype="0" repeatCount="indefinite" fill="hold" grpId="3" nodeType="withEffect">
                                  <p:stCondLst>
                                    <p:cond delay="42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57" dur="250" autoRev="1" fill="hold"/>
                                        <p:tgtEl>
                                          <p:spTgt spid="1055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8" dur="250" autoRev="1" fill="hold"/>
                                        <p:tgtEl>
                                          <p:spTgt spid="1055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9" dur="250" autoRev="1" fill="hold"/>
                                        <p:tgtEl>
                                          <p:spTgt spid="1055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0" dur="250" autoRev="1" fill="hold"/>
                                        <p:tgtEl>
                                          <p:spTgt spid="1055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0" presetClass="path" presetSubtype="0" accel="50000" decel="50000" fill="hold" nodeType="withEffect">
                                  <p:stCondLst>
                                    <p:cond delay="47000"/>
                                  </p:stCondLst>
                                  <p:childTnLst>
                                    <p:animMotion origin="layout" path="M -3.61111E-6 -2.59259E-6 C 0.00799 -0.00301 0.00868 -0.00648 0.01736 -0.00972 C 0.02795 -0.01342 0.03941 -0.01759 0.05174 -0.02129 C 0.05608 -0.02268 0.0625 -0.02338 0.06563 -0.025 C 0.07431 -0.0294 0.06823 -0.02685 0.08768 -0.03194 C 0.0974 -0.03449 0.11441 -0.03565 0.12414 -0.03819 C 0.13177 -0.04028 0.14046 -0.04236 0.14879 -0.04421 C 0.15122 -0.04444 0.15556 -0.0449 0.15886 -0.04537 C 0.1632 -0.04583 0.16858 -0.04583 0.17292 -0.04653 C 0.18559 -0.04884 0.20122 -0.05 0.21493 -0.05115 C 0.2323 -0.05555 0.28455 -0.0574 0.3073 -0.05787 C 0.43056 -0.05717 0.41424 -0.05694 0.57153 -0.05787 C 0.58403 -0.0581 0.59827 -0.06157 0.61077 -0.0625 C 0.62934 -0.06389 0.65052 -0.06481 0.6698 -0.06551 C 0.69098 -0.06782 0.71389 -0.06944 0.73577 -0.07129 C 0.75105 -0.07268 0.76407 -0.07662 0.77986 -0.07847 C 0.80087 -0.08032 0.81858 -0.08264 0.83889 -0.08518 C 0.85539 -0.0875 0.8757 -0.08727 0.89236 -0.08912 C 0.90452 -0.09051 0.92014 -0.09328 0.93421 -0.09352 C 0.94792 -0.09375 0.96164 -0.09398 0.9757 -0.09421 C 1.00573 -0.09583 1.02952 -0.09884 1.05382 -0.1037 C 1.07396 -0.1074 1.08733 -0.1125 1.11528 -0.1125 " pathEditMode="relative" rAng="0" ptsTypes="fffffffffffffffffffffA">
                                      <p:cBhvr>
                                        <p:cTn id="262" dur="5000" fill="hold"/>
                                        <p:tgtEl>
                                          <p:spTgt spid="105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" y="-56"/>
                                    </p:animMotion>
                                  </p:childTnLst>
                                </p:cTn>
                              </p:par>
                              <p:par>
                                <p:cTn id="263" presetID="10" presetClass="exit" presetSubtype="0" fill="hold" grpId="1" nodeType="withEffect">
                                  <p:stCondLst>
                                    <p:cond delay="5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2000"/>
                                        <p:tgtEl>
                                          <p:spTgt spid="105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grpId="0" nodeType="withEffect">
                                  <p:stCondLst>
                                    <p:cond delay="5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2000"/>
                                        <p:tgtEl>
                                          <p:spTgt spid="105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0" presetClass="exit" presetSubtype="0" fill="hold" grpId="0" nodeType="withEffect">
                                  <p:stCondLst>
                                    <p:cond delay="5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2000"/>
                                        <p:tgtEl>
                                          <p:spTgt spid="105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xit" presetSubtype="0" fill="hold" grpId="3" nodeType="withEffect">
                                  <p:stCondLst>
                                    <p:cond delay="5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0"/>
                                        <p:tgtEl>
                                          <p:spTgt spid="105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5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grpId="3" nodeType="withEffect">
                                  <p:stCondLst>
                                    <p:cond delay="5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0"/>
                                        <p:tgtEl>
                                          <p:spTgt spid="105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5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xit" presetSubtype="0" fill="hold" grpId="3" nodeType="withEffect">
                                  <p:stCondLst>
                                    <p:cond delay="5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5000"/>
                                        <p:tgtEl>
                                          <p:spTgt spid="105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5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0" presetClass="exit" presetSubtype="0" fill="hold" grpId="3" nodeType="withEffect">
                                  <p:stCondLst>
                                    <p:cond delay="5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0"/>
                                        <p:tgtEl>
                                          <p:spTgt spid="105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5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grpId="3" nodeType="withEffect">
                                  <p:stCondLst>
                                    <p:cond delay="5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0"/>
                                        <p:tgtEl>
                                          <p:spTgt spid="105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grpId="3" nodeType="withEffect">
                                  <p:stCondLst>
                                    <p:cond delay="5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0"/>
                                        <p:tgtEl>
                                          <p:spTgt spid="105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grpId="3" nodeType="withEffect">
                                  <p:stCondLst>
                                    <p:cond delay="5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0"/>
                                        <p:tgtEl>
                                          <p:spTgt spid="105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5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grpId="4" nodeType="withEffect">
                                  <p:stCondLst>
                                    <p:cond delay="5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0"/>
                                        <p:tgtEl>
                                          <p:spTgt spid="105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5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nodeType="withEffect">
                                  <p:stCondLst>
                                    <p:cond delay="5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2000"/>
                                        <p:tgtEl>
                                          <p:spTgt spid="1054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nodeType="withEffect">
                                  <p:stCondLst>
                                    <p:cond delay="5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2000"/>
                                        <p:tgtEl>
                                          <p:spTgt spid="1054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0" presetClass="exit" presetSubtype="0" fill="hold" nodeType="withEffect">
                                  <p:stCondLst>
                                    <p:cond delay="5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2000"/>
                                        <p:tgtEl>
                                          <p:spTgt spid="105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0" presetClass="exit" presetSubtype="0" fill="hold" nodeType="withEffect">
                                  <p:stCondLst>
                                    <p:cond delay="5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2000"/>
                                        <p:tgtEl>
                                          <p:spTgt spid="105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0" presetClass="exit" presetSubtype="0" fill="hold" nodeType="withEffect">
                                  <p:stCondLst>
                                    <p:cond delay="5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2000"/>
                                        <p:tgtEl>
                                          <p:spTgt spid="1054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0" presetClass="exit" presetSubtype="0" fill="hold" nodeType="withEffect">
                                  <p:stCondLst>
                                    <p:cond delay="5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2000"/>
                                        <p:tgtEl>
                                          <p:spTgt spid="1054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0" presetClass="exit" presetSubtype="0" fill="hold" nodeType="withEffect">
                                  <p:stCondLst>
                                    <p:cond delay="5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2000"/>
                                        <p:tgtEl>
                                          <p:spTgt spid="1054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0" presetClass="exit" presetSubtype="0" fill="hold" grpId="0" nodeType="withEffect">
                                  <p:stCondLst>
                                    <p:cond delay="6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0" presetClass="entr" presetSubtype="0" fill="hold" grpId="0" nodeType="withEffect">
                                  <p:stCondLst>
                                    <p:cond delay="63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2000"/>
                                        <p:tgtEl>
                                          <p:spTgt spid="105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10" presetClass="entr" presetSubtype="0" fill="hold" grpId="0" nodeType="withEffect">
                                  <p:stCondLst>
                                    <p:cond delay="63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2000"/>
                                        <p:tgtEl>
                                          <p:spTgt spid="105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0" presetClass="entr" presetSubtype="0" fill="hold" grpId="0" nodeType="withEffect">
                                  <p:stCondLst>
                                    <p:cond delay="63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2000"/>
                                        <p:tgtEl>
                                          <p:spTgt spid="105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10" presetClass="entr" presetSubtype="0" fill="hold" grpId="0" nodeType="withEffect">
                                  <p:stCondLst>
                                    <p:cond delay="63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2000"/>
                                        <p:tgtEl>
                                          <p:spTgt spid="105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10" presetClass="entr" presetSubtype="0" fill="hold" grpId="0" nodeType="withEffect">
                                  <p:stCondLst>
                                    <p:cond delay="63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2000"/>
                                        <p:tgtEl>
                                          <p:spTgt spid="105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10" presetClass="entr" presetSubtype="0" fill="hold" grpId="0" nodeType="withEffect">
                                  <p:stCondLst>
                                    <p:cond delay="63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2000"/>
                                        <p:tgtEl>
                                          <p:spTgt spid="105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10" presetClass="entr" presetSubtype="0" fill="hold" grpId="0" nodeType="withEffect">
                                  <p:stCondLst>
                                    <p:cond delay="63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2000"/>
                                        <p:tgtEl>
                                          <p:spTgt spid="105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10" presetClass="entr" presetSubtype="0" fill="hold" grpId="0" nodeType="withEffect">
                                  <p:stCondLst>
                                    <p:cond delay="63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2000"/>
                                        <p:tgtEl>
                                          <p:spTgt spid="105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10" presetClass="entr" presetSubtype="0" fill="hold" grpId="0" nodeType="withEffect">
                                  <p:stCondLst>
                                    <p:cond delay="63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2000"/>
                                        <p:tgtEl>
                                          <p:spTgt spid="105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10" presetClass="entr" presetSubtype="0" fill="hold" grpId="0" nodeType="withEffect">
                                  <p:stCondLst>
                                    <p:cond delay="63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2000"/>
                                        <p:tgtEl>
                                          <p:spTgt spid="105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10" presetClass="entr" presetSubtype="0" fill="hold" grpId="0" nodeType="withEffect">
                                  <p:stCondLst>
                                    <p:cond delay="63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2000"/>
                                        <p:tgtEl>
                                          <p:spTgt spid="105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10" presetClass="entr" presetSubtype="0" fill="hold" grpId="0" nodeType="withEffect">
                                  <p:stCondLst>
                                    <p:cond delay="63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2000"/>
                                        <p:tgtEl>
                                          <p:spTgt spid="105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10" presetClass="entr" presetSubtype="0" fill="hold" grpId="1" nodeType="withEffect">
                                  <p:stCondLst>
                                    <p:cond delay="63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2000"/>
                                        <p:tgtEl>
                                          <p:spTgt spid="105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0" presetClass="entr" presetSubtype="0" fill="hold" grpId="0" nodeType="withEffect">
                                  <p:stCondLst>
                                    <p:cond delay="63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1000"/>
                                        <p:tgtEl>
                                          <p:spTgt spid="105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10" presetClass="entr" presetSubtype="0" fill="hold" grpId="0" nodeType="withEffect">
                                  <p:stCondLst>
                                    <p:cond delay="620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1000"/>
                                        <p:tgtEl>
                                          <p:spTgt spid="105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10" presetClass="entr" presetSubtype="0" fill="hold" grpId="0" nodeType="withEffect">
                                  <p:stCondLst>
                                    <p:cond delay="6200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1000"/>
                                        <p:tgtEl>
                                          <p:spTgt spid="10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10" presetClass="entr" presetSubtype="0" fill="hold" grpId="0" nodeType="withEffect">
                                  <p:stCondLst>
                                    <p:cond delay="62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1000"/>
                                        <p:tgtEl>
                                          <p:spTgt spid="10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10" presetClass="entr" presetSubtype="0" fill="hold" grpId="0" nodeType="withEffect">
                                  <p:stCondLst>
                                    <p:cond delay="6200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1000"/>
                                        <p:tgtEl>
                                          <p:spTgt spid="10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10" presetClass="entr" presetSubtype="0" fill="hold" grpId="0" nodeType="withEffect">
                                  <p:stCondLst>
                                    <p:cond delay="6200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1000"/>
                                        <p:tgtEl>
                                          <p:spTgt spid="105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10" presetClass="entr" presetSubtype="0" fill="hold" grpId="0" nodeType="withEffect">
                                  <p:stCondLst>
                                    <p:cond delay="6200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1000"/>
                                        <p:tgtEl>
                                          <p:spTgt spid="10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10" presetClass="entr" presetSubtype="0" fill="hold" grpId="0" nodeType="withEffect">
                                  <p:stCondLst>
                                    <p:cond delay="6200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1000"/>
                                        <p:tgtEl>
                                          <p:spTgt spid="10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10" presetClass="entr" presetSubtype="0" fill="hold" grpId="0" nodeType="withEffect">
                                  <p:stCondLst>
                                    <p:cond delay="6200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1000"/>
                                        <p:tgtEl>
                                          <p:spTgt spid="10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10" presetClass="entr" presetSubtype="0" fill="hold" grpId="0" nodeType="withEffect">
                                  <p:stCondLst>
                                    <p:cond delay="6200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1000"/>
                                        <p:tgtEl>
                                          <p:spTgt spid="105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10" presetClass="entr" presetSubtype="0" fill="hold" grpId="0" nodeType="withEffect">
                                  <p:stCondLst>
                                    <p:cond delay="6200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1000"/>
                                        <p:tgtEl>
                                          <p:spTgt spid="105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10" presetClass="entr" presetSubtype="0" fill="hold" grpId="0" nodeType="withEffect">
                                  <p:stCondLst>
                                    <p:cond delay="6200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1000"/>
                                        <p:tgtEl>
                                          <p:spTgt spid="10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10" presetClass="entr" presetSubtype="0" fill="hold" grpId="0" nodeType="withEffect">
                                  <p:stCondLst>
                                    <p:cond delay="6200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1000"/>
                                        <p:tgtEl>
                                          <p:spTgt spid="105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10" presetClass="entr" presetSubtype="0" fill="hold" grpId="0" nodeType="withEffect">
                                  <p:stCondLst>
                                    <p:cond delay="6200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" dur="1000"/>
                                        <p:tgtEl>
                                          <p:spTgt spid="10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10" presetClass="entr" presetSubtype="0" fill="hold" grpId="0" nodeType="withEffect">
                                  <p:stCondLst>
                                    <p:cond delay="6200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1000"/>
                                        <p:tgtEl>
                                          <p:spTgt spid="10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10" presetClass="entr" presetSubtype="0" fill="hold" grpId="0" nodeType="withEffect">
                                  <p:stCondLst>
                                    <p:cond delay="6200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1000"/>
                                        <p:tgtEl>
                                          <p:spTgt spid="105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10" presetClass="entr" presetSubtype="0" fill="hold" grpId="0" nodeType="withEffect">
                                  <p:stCondLst>
                                    <p:cond delay="6200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1000"/>
                                        <p:tgtEl>
                                          <p:spTgt spid="105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10" presetClass="entr" presetSubtype="0" fill="hold" grpId="0" nodeType="withEffect">
                                  <p:stCondLst>
                                    <p:cond delay="6200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1000"/>
                                        <p:tgtEl>
                                          <p:spTgt spid="105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10" presetClass="entr" presetSubtype="0" fill="hold" grpId="0" nodeType="withEffect">
                                  <p:stCondLst>
                                    <p:cond delay="6200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1000"/>
                                        <p:tgtEl>
                                          <p:spTgt spid="105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10" presetClass="entr" presetSubtype="0" fill="hold" grpId="0" nodeType="withEffect">
                                  <p:stCondLst>
                                    <p:cond delay="6200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1000"/>
                                        <p:tgtEl>
                                          <p:spTgt spid="105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10" presetClass="entr" presetSubtype="0" fill="hold" grpId="0" nodeType="withEffect">
                                  <p:stCondLst>
                                    <p:cond delay="6200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1000"/>
                                        <p:tgtEl>
                                          <p:spTgt spid="105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10" presetClass="entr" presetSubtype="0" fill="hold" grpId="0" nodeType="withEffect">
                                  <p:stCondLst>
                                    <p:cond delay="6200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4" dur="1000"/>
                                        <p:tgtEl>
                                          <p:spTgt spid="105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10" presetClass="entr" presetSubtype="0" fill="hold" grpId="0" nodeType="withEffect">
                                  <p:stCondLst>
                                    <p:cond delay="6200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1000"/>
                                        <p:tgtEl>
                                          <p:spTgt spid="105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8" presetID="10" presetClass="entr" presetSubtype="0" fill="hold" grpId="0" nodeType="withEffect">
                                  <p:stCondLst>
                                    <p:cond delay="620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0" dur="1000"/>
                                        <p:tgtEl>
                                          <p:spTgt spid="105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10" presetClass="entr" presetSubtype="0" fill="hold" grpId="0" nodeType="withEffect">
                                  <p:stCondLst>
                                    <p:cond delay="6200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3" dur="1000"/>
                                        <p:tgtEl>
                                          <p:spTgt spid="105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10" presetClass="entr" presetSubtype="0" fill="hold" grpId="0" nodeType="withEffect">
                                  <p:stCondLst>
                                    <p:cond delay="6200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6" dur="1000"/>
                                        <p:tgtEl>
                                          <p:spTgt spid="105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10" presetClass="entr" presetSubtype="0" fill="hold" grpId="0" nodeType="withEffect">
                                  <p:stCondLst>
                                    <p:cond delay="620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9" dur="1000"/>
                                        <p:tgtEl>
                                          <p:spTgt spid="105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10" presetClass="entr" presetSubtype="0" fill="hold" grpId="0" nodeType="withEffect">
                                  <p:stCondLst>
                                    <p:cond delay="6200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2" dur="1000"/>
                                        <p:tgtEl>
                                          <p:spTgt spid="105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3" presetID="10" presetClass="entr" presetSubtype="0" fill="hold" grpId="0" nodeType="withEffect">
                                  <p:stCondLst>
                                    <p:cond delay="6200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5" dur="1000"/>
                                        <p:tgtEl>
                                          <p:spTgt spid="105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6" presetID="10" presetClass="entr" presetSubtype="0" fill="hold" grpId="0" nodeType="withEffect">
                                  <p:stCondLst>
                                    <p:cond delay="620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8" dur="1000"/>
                                        <p:tgtEl>
                                          <p:spTgt spid="105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10" presetClass="entr" presetSubtype="0" fill="hold" grpId="0" nodeType="withEffect">
                                  <p:stCondLst>
                                    <p:cond delay="6200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1" dur="1000"/>
                                        <p:tgtEl>
                                          <p:spTgt spid="105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10" presetClass="entr" presetSubtype="0" fill="hold" grpId="0" nodeType="withEffect">
                                  <p:stCondLst>
                                    <p:cond delay="6200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4" dur="1000"/>
                                        <p:tgtEl>
                                          <p:spTgt spid="105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10" presetClass="entr" presetSubtype="0" fill="hold" grpId="0" nodeType="withEffect">
                                  <p:stCondLst>
                                    <p:cond delay="6200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1000"/>
                                        <p:tgtEl>
                                          <p:spTgt spid="105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10" presetClass="entr" presetSubtype="0" fill="hold" grpId="0" nodeType="withEffect">
                                  <p:stCondLst>
                                    <p:cond delay="6200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0" dur="1000"/>
                                        <p:tgtEl>
                                          <p:spTgt spid="105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10" presetClass="entr" presetSubtype="0" fill="hold" grpId="0" nodeType="withEffect">
                                  <p:stCondLst>
                                    <p:cond delay="6200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3" dur="1000"/>
                                        <p:tgtEl>
                                          <p:spTgt spid="105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4" presetID="10" presetClass="entr" presetSubtype="0" fill="hold" grpId="0" nodeType="withEffect">
                                  <p:stCondLst>
                                    <p:cond delay="620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6" dur="1000"/>
                                        <p:tgtEl>
                                          <p:spTgt spid="105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10" presetClass="entr" presetSubtype="0" fill="hold" nodeType="withEffect">
                                  <p:stCondLst>
                                    <p:cond delay="6200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1000"/>
                                        <p:tgtEl>
                                          <p:spTgt spid="105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0" presetID="10" presetClass="entr" presetSubtype="0" fill="hold" grpId="1" nodeType="withEffect">
                                  <p:stCondLst>
                                    <p:cond delay="6300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2" dur="1000"/>
                                        <p:tgtEl>
                                          <p:spTgt spid="105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3" presetID="10" presetClass="entr" presetSubtype="0" fill="hold" grpId="1" nodeType="withEffect">
                                  <p:stCondLst>
                                    <p:cond delay="6300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1000"/>
                                        <p:tgtEl>
                                          <p:spTgt spid="105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6" presetID="10" presetClass="entr" presetSubtype="0" fill="hold" grpId="1" nodeType="withEffect">
                                  <p:stCondLst>
                                    <p:cond delay="6300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8" dur="1000"/>
                                        <p:tgtEl>
                                          <p:spTgt spid="105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9" presetID="10" presetClass="entr" presetSubtype="0" fill="hold" grpId="1" nodeType="withEffect">
                                  <p:stCondLst>
                                    <p:cond delay="6300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1" dur="1000"/>
                                        <p:tgtEl>
                                          <p:spTgt spid="105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presetID="10" presetClass="entr" presetSubtype="0" fill="hold" grpId="1" nodeType="withEffect">
                                  <p:stCondLst>
                                    <p:cond delay="6300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4" dur="1000"/>
                                        <p:tgtEl>
                                          <p:spTgt spid="105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10" presetClass="entr" presetSubtype="0" fill="hold" grpId="1" nodeType="withEffect">
                                  <p:stCondLst>
                                    <p:cond delay="6300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7" dur="1000"/>
                                        <p:tgtEl>
                                          <p:spTgt spid="105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8" presetID="10" presetClass="entr" presetSubtype="0" fill="hold" grpId="1" nodeType="withEffect">
                                  <p:stCondLst>
                                    <p:cond delay="6300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0" dur="1000"/>
                                        <p:tgtEl>
                                          <p:spTgt spid="105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1" presetID="10" presetClass="entr" presetSubtype="0" fill="hold" grpId="1" nodeType="withEffect">
                                  <p:stCondLst>
                                    <p:cond delay="6300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3" dur="1000"/>
                                        <p:tgtEl>
                                          <p:spTgt spid="105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4" presetID="10" presetClass="entr" presetSubtype="0" fill="hold" grpId="1" nodeType="withEffect">
                                  <p:stCondLst>
                                    <p:cond delay="6300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6" dur="1000"/>
                                        <p:tgtEl>
                                          <p:spTgt spid="105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10" presetClass="entr" presetSubtype="0" fill="hold" grpId="1" nodeType="withEffect">
                                  <p:stCondLst>
                                    <p:cond delay="6300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9" dur="1000"/>
                                        <p:tgtEl>
                                          <p:spTgt spid="105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10" presetClass="entr" presetSubtype="0" fill="hold" grpId="1" nodeType="withEffect">
                                  <p:stCondLst>
                                    <p:cond delay="6300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2" dur="1000"/>
                                        <p:tgtEl>
                                          <p:spTgt spid="105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3" presetID="10" presetClass="entr" presetSubtype="0" fill="hold" nodeType="withEffect">
                                  <p:stCondLst>
                                    <p:cond delay="6200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5" dur="1000"/>
                                        <p:tgtEl>
                                          <p:spTgt spid="105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6" presetID="10" presetClass="entr" presetSubtype="0" fill="hold" grpId="0" nodeType="withEffect">
                                  <p:stCondLst>
                                    <p:cond delay="6200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8" dur="1000"/>
                                        <p:tgtEl>
                                          <p:spTgt spid="105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9" presetID="10" presetClass="entr" presetSubtype="0" fill="hold" grpId="0" nodeType="withEffect">
                                  <p:stCondLst>
                                    <p:cond delay="6200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1" dur="1000"/>
                                        <p:tgtEl>
                                          <p:spTgt spid="105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10" presetClass="entr" presetSubtype="0" fill="hold" grpId="0" nodeType="withEffect">
                                  <p:stCondLst>
                                    <p:cond delay="6200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4" dur="1000"/>
                                        <p:tgtEl>
                                          <p:spTgt spid="105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10" presetClass="entr" presetSubtype="0" fill="hold" grpId="0" nodeType="withEffect">
                                  <p:stCondLst>
                                    <p:cond delay="6200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7" dur="1000"/>
                                        <p:tgtEl>
                                          <p:spTgt spid="105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8" presetID="10" presetClass="entr" presetSubtype="0" fill="hold" grpId="0" nodeType="withEffect">
                                  <p:stCondLst>
                                    <p:cond delay="6200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0" dur="1000"/>
                                        <p:tgtEl>
                                          <p:spTgt spid="105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10" presetClass="entr" presetSubtype="0" fill="hold" grpId="0" nodeType="withEffect">
                                  <p:stCondLst>
                                    <p:cond delay="6200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3" dur="1000"/>
                                        <p:tgtEl>
                                          <p:spTgt spid="105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10" presetClass="entr" presetSubtype="0" fill="hold" grpId="0" nodeType="withEffect">
                                  <p:stCondLst>
                                    <p:cond delay="6200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6" dur="1000"/>
                                        <p:tgtEl>
                                          <p:spTgt spid="105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7" presetID="10" presetClass="entr" presetSubtype="0" fill="hold" grpId="0" nodeType="withEffect">
                                  <p:stCondLst>
                                    <p:cond delay="6200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9" dur="1000"/>
                                        <p:tgtEl>
                                          <p:spTgt spid="105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0" presetID="10" presetClass="entr" presetSubtype="0" fill="hold" grpId="0" nodeType="withEffect">
                                  <p:stCondLst>
                                    <p:cond delay="6200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2" dur="1000"/>
                                        <p:tgtEl>
                                          <p:spTgt spid="105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3" presetID="10" presetClass="entr" presetSubtype="0" fill="hold" grpId="0" nodeType="withEffect">
                                  <p:stCondLst>
                                    <p:cond delay="620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5" dur="1000"/>
                                        <p:tgtEl>
                                          <p:spTgt spid="105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6" presetID="10" presetClass="entr" presetSubtype="0" fill="hold" grpId="0" nodeType="withEffect">
                                  <p:stCondLst>
                                    <p:cond delay="6200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8" dur="1000"/>
                                        <p:tgtEl>
                                          <p:spTgt spid="105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9" presetID="10" presetClass="entr" presetSubtype="0" fill="hold" grpId="0" nodeType="withEffect">
                                  <p:stCondLst>
                                    <p:cond delay="6200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1" dur="1000"/>
                                        <p:tgtEl>
                                          <p:spTgt spid="105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2" presetID="10" presetClass="entr" presetSubtype="0" fill="hold" grpId="0" nodeType="withEffect">
                                  <p:stCondLst>
                                    <p:cond delay="6200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4" dur="1000"/>
                                        <p:tgtEl>
                                          <p:spTgt spid="10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5" presetID="10" presetClass="entr" presetSubtype="0" fill="hold" grpId="0" nodeType="withEffect">
                                  <p:stCondLst>
                                    <p:cond delay="6200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7" dur="1000"/>
                                        <p:tgtEl>
                                          <p:spTgt spid="10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8" presetID="10" presetClass="entr" presetSubtype="0" fill="hold" grpId="0" nodeType="withEffect">
                                  <p:stCondLst>
                                    <p:cond delay="6200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0" dur="1000"/>
                                        <p:tgtEl>
                                          <p:spTgt spid="10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1" presetID="10" presetClass="entr" presetSubtype="0" fill="hold" grpId="0" nodeType="withEffect">
                                  <p:stCondLst>
                                    <p:cond delay="6200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3" dur="1000"/>
                                        <p:tgtEl>
                                          <p:spTgt spid="10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4" presetID="10" presetClass="entr" presetSubtype="0" fill="hold" grpId="0" nodeType="withEffect">
                                  <p:stCondLst>
                                    <p:cond delay="6200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6" dur="1000"/>
                                        <p:tgtEl>
                                          <p:spTgt spid="10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7" presetID="10" presetClass="entr" presetSubtype="0" fill="hold" grpId="0" nodeType="withEffect">
                                  <p:stCondLst>
                                    <p:cond delay="6200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9" dur="1000"/>
                                        <p:tgtEl>
                                          <p:spTgt spid="10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0" presetID="10" presetClass="entr" presetSubtype="0" fill="hold" grpId="0" nodeType="withEffect">
                                  <p:stCondLst>
                                    <p:cond delay="6200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2" dur="1000"/>
                                        <p:tgtEl>
                                          <p:spTgt spid="10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3" presetID="10" presetClass="entr" presetSubtype="0" fill="hold" grpId="0" nodeType="withEffect">
                                  <p:stCondLst>
                                    <p:cond delay="6200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5" dur="1000"/>
                                        <p:tgtEl>
                                          <p:spTgt spid="10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6" presetID="10" presetClass="entr" presetSubtype="0" fill="hold" grpId="0" nodeType="withEffect">
                                  <p:stCondLst>
                                    <p:cond delay="6200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8" dur="1000"/>
                                        <p:tgtEl>
                                          <p:spTgt spid="10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9" presetID="10" presetClass="entr" presetSubtype="0" fill="hold" grpId="0" nodeType="withEffect">
                                  <p:stCondLst>
                                    <p:cond delay="6200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1" dur="1000"/>
                                        <p:tgtEl>
                                          <p:spTgt spid="10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2" presetID="10" presetClass="entr" presetSubtype="0" fill="hold" grpId="0" nodeType="withEffect">
                                  <p:stCondLst>
                                    <p:cond delay="6200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4" dur="1000"/>
                                        <p:tgtEl>
                                          <p:spTgt spid="10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5" presetID="10" presetClass="entr" presetSubtype="0" fill="hold" grpId="0" nodeType="withEffect">
                                  <p:stCondLst>
                                    <p:cond delay="6200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7" dur="1000"/>
                                        <p:tgtEl>
                                          <p:spTgt spid="10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8" presetID="10" presetClass="entr" presetSubtype="0" fill="hold" grpId="0" nodeType="withEffect">
                                  <p:stCondLst>
                                    <p:cond delay="6200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0" dur="1000"/>
                                        <p:tgtEl>
                                          <p:spTgt spid="10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1" presetID="10" presetClass="entr" presetSubtype="0" fill="hold" grpId="0" nodeType="withEffect">
                                  <p:stCondLst>
                                    <p:cond delay="6200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3" dur="1000"/>
                                        <p:tgtEl>
                                          <p:spTgt spid="10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4" presetID="10" presetClass="entr" presetSubtype="0" fill="hold" grpId="0" nodeType="withEffect">
                                  <p:stCondLst>
                                    <p:cond delay="6200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6" dur="1000"/>
                                        <p:tgtEl>
                                          <p:spTgt spid="105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7" presetID="10" presetClass="entr" presetSubtype="0" fill="hold" grpId="0" nodeType="withEffect">
                                  <p:stCondLst>
                                    <p:cond delay="6200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9" dur="1000"/>
                                        <p:tgtEl>
                                          <p:spTgt spid="10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0" presetID="10" presetClass="entr" presetSubtype="0" fill="hold" grpId="0" nodeType="withEffect">
                                  <p:stCondLst>
                                    <p:cond delay="6200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2" dur="1000"/>
                                        <p:tgtEl>
                                          <p:spTgt spid="10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3" presetID="10" presetClass="entr" presetSubtype="0" fill="hold" grpId="0" nodeType="withEffect">
                                  <p:stCondLst>
                                    <p:cond delay="6200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5" dur="1000"/>
                                        <p:tgtEl>
                                          <p:spTgt spid="10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6" presetID="10" presetClass="entr" presetSubtype="0" fill="hold" grpId="0" nodeType="withEffect">
                                  <p:stCondLst>
                                    <p:cond delay="6200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8" dur="1000"/>
                                        <p:tgtEl>
                                          <p:spTgt spid="10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9" presetID="10" presetClass="entr" presetSubtype="0" fill="hold" grpId="0" nodeType="withEffect">
                                  <p:stCondLst>
                                    <p:cond delay="6200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1" dur="1000"/>
                                        <p:tgtEl>
                                          <p:spTgt spid="10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2" presetID="10" presetClass="entr" presetSubtype="0" fill="hold" grpId="0" nodeType="withEffect">
                                  <p:stCondLst>
                                    <p:cond delay="6200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4" dur="1000"/>
                                        <p:tgtEl>
                                          <p:spTgt spid="10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5" presetID="10" presetClass="entr" presetSubtype="0" fill="hold" grpId="0" nodeType="withEffect">
                                  <p:stCondLst>
                                    <p:cond delay="6200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7" dur="2000"/>
                                        <p:tgtEl>
                                          <p:spTgt spid="10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8" presetID="10" presetClass="entr" presetSubtype="0" fill="hold" grpId="0" nodeType="withEffect">
                                  <p:stCondLst>
                                    <p:cond delay="6200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0" dur="2000"/>
                                        <p:tgtEl>
                                          <p:spTgt spid="10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1" presetID="10" presetClass="entr" presetSubtype="0" fill="hold" grpId="0" nodeType="withEffect">
                                  <p:stCondLst>
                                    <p:cond delay="6200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3" dur="2000"/>
                                        <p:tgtEl>
                                          <p:spTgt spid="10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4" presetID="10" presetClass="entr" presetSubtype="0" fill="hold" grpId="0" nodeType="withEffect">
                                  <p:stCondLst>
                                    <p:cond delay="6200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6" dur="2000"/>
                                        <p:tgtEl>
                                          <p:spTgt spid="105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7" presetID="10" presetClass="entr" presetSubtype="0" fill="hold" grpId="0" nodeType="withEffect">
                                  <p:stCondLst>
                                    <p:cond delay="6200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9" dur="1000"/>
                                        <p:tgtEl>
                                          <p:spTgt spid="105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0" presetID="10" presetClass="entr" presetSubtype="0" fill="hold" grpId="0" nodeType="withEffect">
                                  <p:stCondLst>
                                    <p:cond delay="6200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2" dur="2000"/>
                                        <p:tgtEl>
                                          <p:spTgt spid="105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3" presetID="10" presetClass="entr" presetSubtype="0" fill="hold" grpId="0" nodeType="withEffect">
                                  <p:stCondLst>
                                    <p:cond delay="6200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5" dur="2000"/>
                                        <p:tgtEl>
                                          <p:spTgt spid="10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6" presetID="10" presetClass="entr" presetSubtype="0" fill="hold" grpId="0" nodeType="withEffect">
                                  <p:stCondLst>
                                    <p:cond delay="6200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8" dur="2000"/>
                                        <p:tgtEl>
                                          <p:spTgt spid="105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9" presetID="10" presetClass="entr" presetSubtype="0" fill="hold" grpId="0" nodeType="withEffect">
                                  <p:stCondLst>
                                    <p:cond delay="6200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1" dur="2000"/>
                                        <p:tgtEl>
                                          <p:spTgt spid="105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2" presetID="10" presetClass="entr" presetSubtype="0" fill="hold" grpId="0" nodeType="withEffect">
                                  <p:stCondLst>
                                    <p:cond delay="6200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4" dur="2000"/>
                                        <p:tgtEl>
                                          <p:spTgt spid="10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5" presetID="10" presetClass="entr" presetSubtype="0" fill="hold" grpId="2" nodeType="withEffect">
                                  <p:stCondLst>
                                    <p:cond delay="5300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7" dur="2000"/>
                                        <p:tgtEl>
                                          <p:spTgt spid="105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8" presetID="10" presetClass="entr" presetSubtype="0" fill="hold" grpId="2" nodeType="withEffect">
                                  <p:stCondLst>
                                    <p:cond delay="5300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0" dur="2000"/>
                                        <p:tgtEl>
                                          <p:spTgt spid="105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1" presetID="10" presetClass="entr" presetSubtype="0" fill="hold" grpId="2" nodeType="withEffect">
                                  <p:stCondLst>
                                    <p:cond delay="5300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3" dur="2000"/>
                                        <p:tgtEl>
                                          <p:spTgt spid="105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4" presetID="10" presetClass="entr" presetSubtype="0" fill="hold" grpId="2" nodeType="withEffect">
                                  <p:stCondLst>
                                    <p:cond delay="5300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6" dur="2000"/>
                                        <p:tgtEl>
                                          <p:spTgt spid="105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7" presetID="10" presetClass="entr" presetSubtype="0" fill="hold" grpId="2" nodeType="withEffect">
                                  <p:stCondLst>
                                    <p:cond delay="5300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9" dur="2000"/>
                                        <p:tgtEl>
                                          <p:spTgt spid="105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0" presetID="10" presetClass="entr" presetSubtype="0" fill="hold" grpId="2" nodeType="withEffect">
                                  <p:stCondLst>
                                    <p:cond delay="5300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2" dur="2000"/>
                                        <p:tgtEl>
                                          <p:spTgt spid="105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3" presetID="10" presetClass="entr" presetSubtype="0" fill="hold" grpId="2" nodeType="withEffect">
                                  <p:stCondLst>
                                    <p:cond delay="5300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5" dur="2000"/>
                                        <p:tgtEl>
                                          <p:spTgt spid="105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6" presetID="10" presetClass="entr" presetSubtype="0" fill="hold" grpId="2" nodeType="withEffect">
                                  <p:stCondLst>
                                    <p:cond delay="5300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8" dur="2000"/>
                                        <p:tgtEl>
                                          <p:spTgt spid="105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9" presetID="10" presetClass="entr" presetSubtype="0" fill="hold" grpId="2" nodeType="withEffect">
                                  <p:stCondLst>
                                    <p:cond delay="5300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1" dur="2000"/>
                                        <p:tgtEl>
                                          <p:spTgt spid="105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2" presetID="10" presetClass="entr" presetSubtype="0" fill="hold" grpId="2" nodeType="withEffect">
                                  <p:stCondLst>
                                    <p:cond delay="5300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4" dur="2000"/>
                                        <p:tgtEl>
                                          <p:spTgt spid="105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5" presetID="10" presetClass="entr" presetSubtype="0" fill="hold" grpId="2" nodeType="withEffect">
                                  <p:stCondLst>
                                    <p:cond delay="5300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7" dur="2000"/>
                                        <p:tgtEl>
                                          <p:spTgt spid="105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8" presetID="10" presetClass="entr" presetSubtype="0" fill="hold" grpId="2" nodeType="withEffect">
                                  <p:stCondLst>
                                    <p:cond delay="5300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0" dur="2000"/>
                                        <p:tgtEl>
                                          <p:spTgt spid="105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1" presetID="42" presetClass="entr" presetSubtype="0" fill="hold" grpId="0" nodeType="withEffect">
                                  <p:stCondLst>
                                    <p:cond delay="6200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3" dur="5000"/>
                                        <p:tgtEl>
                                          <p:spTgt spid="1056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4" dur="5000" fill="hold"/>
                                        <p:tgtEl>
                                          <p:spTgt spid="105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5" dur="5000" fill="hold"/>
                                        <p:tgtEl>
                                          <p:spTgt spid="105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6" presetID="27" presetClass="emph" presetSubtype="0" repeatCount="indefinite" fill="hold" grpId="1" nodeType="withEffect">
                                  <p:stCondLst>
                                    <p:cond delay="62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77" dur="1000" autoRev="1" fill="hold"/>
                                        <p:tgtEl>
                                          <p:spTgt spid="105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78" dur="1000" autoRev="1" fill="hold"/>
                                        <p:tgtEl>
                                          <p:spTgt spid="105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79" dur="1000" autoRev="1" fill="hold"/>
                                        <p:tgtEl>
                                          <p:spTgt spid="105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0" dur="1000" autoRev="1" fill="hold"/>
                                        <p:tgtEl>
                                          <p:spTgt spid="1056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1" presetID="0" presetClass="path" presetSubtype="0" accel="50000" decel="50000" fill="hold" grpId="3" nodeType="withEffect">
                                  <p:stCondLst>
                                    <p:cond delay="60000"/>
                                  </p:stCondLst>
                                  <p:childTnLst>
                                    <p:animMotion origin="layout" path="M 0 0 L 0.76389 0 " pathEditMode="relative" ptsTypes="AA">
                                      <p:cBhvr>
                                        <p:cTn id="682" dur="5000" fill="hold"/>
                                        <p:tgtEl>
                                          <p:spTgt spid="1055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3" presetID="0" presetClass="path" presetSubtype="0" accel="50000" decel="50000" fill="hold" grpId="3" nodeType="withEffect">
                                  <p:stCondLst>
                                    <p:cond delay="60000"/>
                                  </p:stCondLst>
                                  <p:childTnLst>
                                    <p:animMotion origin="layout" path="M 0 0 L 0.76389 0 " pathEditMode="relative" ptsTypes="AA">
                                      <p:cBhvr>
                                        <p:cTn id="684" dur="5000" fill="hold"/>
                                        <p:tgtEl>
                                          <p:spTgt spid="1055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5" presetID="0" presetClass="path" presetSubtype="0" accel="50000" decel="50000" fill="hold" grpId="3" nodeType="withEffect">
                                  <p:stCondLst>
                                    <p:cond delay="60000"/>
                                  </p:stCondLst>
                                  <p:childTnLst>
                                    <p:animMotion origin="layout" path="M 0 0 L 0.76389 0 " pathEditMode="relative" ptsTypes="AA">
                                      <p:cBhvr>
                                        <p:cTn id="686" dur="5000" fill="hold"/>
                                        <p:tgtEl>
                                          <p:spTgt spid="105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7" presetID="0" presetClass="path" presetSubtype="0" accel="50000" decel="50000" fill="hold" grpId="3" nodeType="withEffect">
                                  <p:stCondLst>
                                    <p:cond delay="60000"/>
                                  </p:stCondLst>
                                  <p:childTnLst>
                                    <p:animMotion origin="layout" path="M 0 0 L 0.76389 0 " pathEditMode="relative" ptsTypes="AA">
                                      <p:cBhvr>
                                        <p:cTn id="688" dur="5000" fill="hold"/>
                                        <p:tgtEl>
                                          <p:spTgt spid="105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9" presetID="0" presetClass="path" presetSubtype="0" accel="50000" decel="50000" fill="hold" grpId="3" nodeType="withEffect">
                                  <p:stCondLst>
                                    <p:cond delay="60000"/>
                                  </p:stCondLst>
                                  <p:childTnLst>
                                    <p:animMotion origin="layout" path="M 0 0 L 0.76389 0 " pathEditMode="relative" ptsTypes="AA">
                                      <p:cBhvr>
                                        <p:cTn id="690" dur="5000" fill="hold"/>
                                        <p:tgtEl>
                                          <p:spTgt spid="105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1" presetID="0" presetClass="path" presetSubtype="0" accel="50000" decel="50000" fill="hold" grpId="3" nodeType="withEffect">
                                  <p:stCondLst>
                                    <p:cond delay="60000"/>
                                  </p:stCondLst>
                                  <p:childTnLst>
                                    <p:animMotion origin="layout" path="M 0 0 L 0.76389 0 " pathEditMode="relative" ptsTypes="AA">
                                      <p:cBhvr>
                                        <p:cTn id="692" dur="5000" fill="hold"/>
                                        <p:tgtEl>
                                          <p:spTgt spid="1055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3" presetID="0" presetClass="path" presetSubtype="0" accel="50000" decel="50000" fill="hold" grpId="3" nodeType="withEffect">
                                  <p:stCondLst>
                                    <p:cond delay="60000"/>
                                  </p:stCondLst>
                                  <p:childTnLst>
                                    <p:animMotion origin="layout" path="M 0 0 L 0.76389 0 " pathEditMode="relative" ptsTypes="AA">
                                      <p:cBhvr>
                                        <p:cTn id="694" dur="5000" fill="hold"/>
                                        <p:tgtEl>
                                          <p:spTgt spid="105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5" presetID="0" presetClass="path" presetSubtype="0" accel="50000" decel="50000" fill="hold" grpId="3" nodeType="withEffect">
                                  <p:stCondLst>
                                    <p:cond delay="60000"/>
                                  </p:stCondLst>
                                  <p:childTnLst>
                                    <p:animMotion origin="layout" path="M 0 0 L 0.76389 0 " pathEditMode="relative" ptsTypes="AA">
                                      <p:cBhvr>
                                        <p:cTn id="696" dur="5000" fill="hold"/>
                                        <p:tgtEl>
                                          <p:spTgt spid="1055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7" presetID="0" presetClass="path" presetSubtype="0" accel="50000" decel="50000" fill="hold" grpId="3" nodeType="withEffect">
                                  <p:stCondLst>
                                    <p:cond delay="60000"/>
                                  </p:stCondLst>
                                  <p:childTnLst>
                                    <p:animMotion origin="layout" path="M 0 0 L 0.76389 0 " pathEditMode="relative" ptsTypes="AA">
                                      <p:cBhvr>
                                        <p:cTn id="698" dur="5000" fill="hold"/>
                                        <p:tgtEl>
                                          <p:spTgt spid="1055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9" presetID="0" presetClass="path" presetSubtype="0" accel="50000" decel="50000" fill="hold" grpId="3" nodeType="withEffect">
                                  <p:stCondLst>
                                    <p:cond delay="60000"/>
                                  </p:stCondLst>
                                  <p:childTnLst>
                                    <p:animMotion origin="layout" path="M 0 0 L 0.76389 0 " pathEditMode="relative" ptsTypes="AA">
                                      <p:cBhvr>
                                        <p:cTn id="700" dur="5000" fill="hold"/>
                                        <p:tgtEl>
                                          <p:spTgt spid="1055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1" presetID="0" presetClass="path" presetSubtype="0" accel="50000" decel="50000" fill="hold" grpId="3" nodeType="withEffect">
                                  <p:stCondLst>
                                    <p:cond delay="60000"/>
                                  </p:stCondLst>
                                  <p:childTnLst>
                                    <p:animMotion origin="layout" path="M 0 0 L 0.76389 0 " pathEditMode="relative" ptsTypes="AA">
                                      <p:cBhvr>
                                        <p:cTn id="702" dur="5000" fill="hold"/>
                                        <p:tgtEl>
                                          <p:spTgt spid="1055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3" presetID="0" presetClass="path" presetSubtype="0" accel="50000" decel="50000" fill="hold" grpId="3" nodeType="withEffect">
                                  <p:stCondLst>
                                    <p:cond delay="60000"/>
                                  </p:stCondLst>
                                  <p:childTnLst>
                                    <p:animMotion origin="layout" path="M 0 0 L 0.76389 0 " pathEditMode="relative" ptsTypes="AA">
                                      <p:cBhvr>
                                        <p:cTn id="704" dur="5000" fill="hold"/>
                                        <p:tgtEl>
                                          <p:spTgt spid="1055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5" presetID="10" presetClass="exit" presetSubtype="0" fill="hold" grpId="1" nodeType="withEffect">
                                  <p:stCondLst>
                                    <p:cond delay="5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6" dur="500"/>
                                        <p:tgtEl>
                                          <p:spTgt spid="1055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8" presetID="10" presetClass="exit" presetSubtype="0" fill="hold" grpId="1" nodeType="withEffect">
                                  <p:stCondLst>
                                    <p:cond delay="5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9" dur="500"/>
                                        <p:tgtEl>
                                          <p:spTgt spid="105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1" presetID="10" presetClass="exit" presetSubtype="0" fill="hold" grpId="1" nodeType="withEffect">
                                  <p:stCondLst>
                                    <p:cond delay="5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2" dur="500"/>
                                        <p:tgtEl>
                                          <p:spTgt spid="105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4" presetID="10" presetClass="exit" presetSubtype="0" fill="hold" grpId="1" nodeType="withEffect">
                                  <p:stCondLst>
                                    <p:cond delay="5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5" dur="500"/>
                                        <p:tgtEl>
                                          <p:spTgt spid="105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7" presetID="10" presetClass="exit" presetSubtype="0" fill="hold" grpId="1" nodeType="withEffect">
                                  <p:stCondLst>
                                    <p:cond delay="5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8" dur="500"/>
                                        <p:tgtEl>
                                          <p:spTgt spid="105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0" presetID="10" presetClass="exit" presetSubtype="0" fill="hold" grpId="1" nodeType="withEffect">
                                  <p:stCondLst>
                                    <p:cond delay="5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1" dur="500"/>
                                        <p:tgtEl>
                                          <p:spTgt spid="1055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3" presetID="10" presetClass="exit" presetSubtype="0" fill="hold" grpId="1" nodeType="withEffect">
                                  <p:stCondLst>
                                    <p:cond delay="5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4" dur="500"/>
                                        <p:tgtEl>
                                          <p:spTgt spid="105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6" presetID="10" presetClass="exit" presetSubtype="0" fill="hold" grpId="1" nodeType="withEffect">
                                  <p:stCondLst>
                                    <p:cond delay="5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7" dur="500"/>
                                        <p:tgtEl>
                                          <p:spTgt spid="105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9" presetID="10" presetClass="exit" presetSubtype="0" fill="hold" grpId="1" nodeType="withEffect">
                                  <p:stCondLst>
                                    <p:cond delay="5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0" dur="500"/>
                                        <p:tgtEl>
                                          <p:spTgt spid="105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2" presetID="10" presetClass="exit" presetSubtype="0" fill="hold" grpId="1" nodeType="withEffect">
                                  <p:stCondLst>
                                    <p:cond delay="5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3" dur="500"/>
                                        <p:tgtEl>
                                          <p:spTgt spid="105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5" presetID="10" presetClass="exit" presetSubtype="0" fill="hold" grpId="1" nodeType="withEffect">
                                  <p:stCondLst>
                                    <p:cond delay="5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6" dur="500"/>
                                        <p:tgtEl>
                                          <p:spTgt spid="105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8" presetID="10" presetClass="exit" presetSubtype="0" fill="hold" grpId="1" nodeType="withEffect">
                                  <p:stCondLst>
                                    <p:cond delay="5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9" dur="500"/>
                                        <p:tgtEl>
                                          <p:spTgt spid="105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1" presetID="42" presetClass="entr" presetSubtype="0" fill="hold" nodeType="withEffect">
                                  <p:stCondLst>
                                    <p:cond delay="6500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3" dur="5000"/>
                                        <p:tgtEl>
                                          <p:spTgt spid="1056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4" dur="5000" fill="hold"/>
                                        <p:tgtEl>
                                          <p:spTgt spid="105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5" dur="5000" fill="hold"/>
                                        <p:tgtEl>
                                          <p:spTgt spid="105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6" presetID="0" presetClass="path" presetSubtype="0" accel="50000" decel="50000" fill="hold" nodeType="withEffect">
                                  <p:stCondLst>
                                    <p:cond delay="66500"/>
                                  </p:stCondLst>
                                  <p:childTnLst>
                                    <p:animMotion origin="layout" path="M -2.5E-6 -1.6185E-6 C -0.00659 -0.00254 -0.01215 -0.00347 -0.01927 -0.00462 C -0.02673 -0.00763 -0.03246 -0.01318 -0.03941 -0.01734 C -0.04878 -0.02312 -0.03576 -0.01295 -0.04774 -0.02173 C -0.05833 -0.02936 -0.05121 -0.02589 -0.0585 -0.0289 C -0.06024 -0.03075 -0.06146 -0.03329 -0.06337 -0.03468 C -0.06562 -0.03676 -0.07048 -0.04046 -0.07048 -0.04023 C -0.07239 -0.04809 -0.07274 -0.05364 -0.0776 -0.05919 C -0.07812 -0.06404 -0.07795 -0.0689 -0.07882 -0.07352 C -0.07916 -0.07491 -0.08055 -0.07537 -0.08125 -0.07653 C -0.08489 -0.08231 -0.08854 -0.08578 -0.09427 -0.08809 C -0.09722 -0.09017 -0.09896 -0.09318 -0.10278 -0.08948 C -0.10416 -0.08809 -0.1033 -0.08439 -0.10503 -0.0837 C -0.10868 -0.08185 -0.11302 -0.08277 -0.11684 -0.08231 C -0.12291 -0.08046 -0.12378 -0.0793 -0.13125 -0.08231 C -0.13229 -0.08277 -0.13264 -0.08439 -0.13368 -0.08532 C -0.13507 -0.08647 -0.1368 -0.08717 -0.13837 -0.08809 C -0.13958 -0.08948 -0.14097 -0.09063 -0.14201 -0.09225 C -0.14566 -0.09896 -0.13993 -0.09549 -0.1467 -0.09826 C -0.15295 -0.10936 -0.14479 -0.09572 -0.15278 -0.10543 C -0.15382 -0.10659 -0.15399 -0.10844 -0.15503 -0.10959 C -0.15764 -0.11283 -0.16111 -0.11237 -0.16337 -0.11537 " pathEditMode="relative" rAng="0" ptsTypes="fffffffffffffffffffffA">
                                      <p:cBhvr>
                                        <p:cTn id="747" dur="5000" fill="hold"/>
                                        <p:tgtEl>
                                          <p:spTgt spid="1056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" y="-58"/>
                                    </p:animMotion>
                                  </p:childTnLst>
                                </p:cTn>
                              </p:par>
                              <p:par>
                                <p:cTn id="748" presetID="0" presetClass="path" presetSubtype="0" accel="50000" decel="50000" fill="hold" nodeType="withEffect">
                                  <p:stCondLst>
                                    <p:cond delay="71500"/>
                                  </p:stCondLst>
                                  <p:childTnLst>
                                    <p:animMotion origin="layout" path="M -0.16337 -0.11537 C -0.16718 -0.11491 -0.16701 -0.11514 -0.16927 -0.11352 C -0.171 -0.11237 -0.17413 -0.10959 -0.17413 -0.10959 C -0.17569 -0.10705 -0.17708 -0.10589 -0.18107 -0.10428 C -0.18541 -0.10058 -0.18802 -0.09919 -0.19392 -0.09641 C -0.19514 -0.09595 -0.19739 -0.09433 -0.19861 -0.09387 C -0.20243 -0.09272 -0.21458 -0.09248 -0.2151 -0.09248 C -0.22743 -0.09295 -0.23107 -0.09318 -0.2408 -0.09595 C -0.24288 -0.09641 -0.24444 -0.0978 -0.2467 -0.0985 C -0.24878 -0.09896 -0.25347 -0.09965 -0.25347 -0.09965 C -0.25677 -0.09942 -0.26007 -0.09988 -0.26302 -0.09896 C -0.26423 -0.09873 -0.26337 -0.09757 -0.26423 -0.09711 C -0.26614 -0.09572 -0.26892 -0.09456 -0.27118 -0.09318 C -0.27899 -0.08878 -0.28628 -0.08254 -0.29687 -0.08069 C -0.30659 -0.08092 -0.31649 -0.08231 -0.32604 -0.08139 C -0.32882 -0.08115 -0.32135 -0.07954 -0.31909 -0.07884 C -0.31562 -0.07746 -0.31371 -0.0763 -0.30972 -0.07537 C -0.30538 -0.07191 -0.30989 -0.07514 -0.30399 -0.07214 C -0.29982 -0.07029 -0.29514 -0.06636 -0.28993 -0.06497 C -0.28177 -0.06289 -0.27396 -0.06289 -0.26528 -0.06289 " pathEditMode="relative" rAng="0" ptsTypes="fffffffffffffffffffA">
                                      <p:cBhvr>
                                        <p:cTn id="749" dur="5000" fill="hold"/>
                                        <p:tgtEl>
                                          <p:spTgt spid="1056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" y="26"/>
                                    </p:animMotion>
                                  </p:childTnLst>
                                </p:cTn>
                              </p:par>
                              <p:par>
                                <p:cTn id="750" presetID="0" presetClass="path" presetSubtype="0" accel="50000" decel="50000" fill="hold" nodeType="withEffect">
                                  <p:stCondLst>
                                    <p:cond delay="76500"/>
                                  </p:stCondLst>
                                  <p:childTnLst>
                                    <p:animMotion origin="layout" path="M -0.26528 -0.06289 C -0.27205 -0.04878 -0.28003 -0.0393 -0.29219 -0.03537 C -0.31076 -0.03607 -0.32934 -0.0356 -0.34774 -0.03745 C -0.35555 -0.03815 -0.35225 -0.05133 -0.35416 -0.05641 C -0.35607 -0.06173 -0.36562 -0.07375 -0.36996 -0.0756 C -0.37291 -0.08138 -0.37604 -0.08532 -0.37951 -0.0904 C -0.38489 -0.11214 -0.38715 -0.12878 -0.40017 -0.1452 C -0.40538 -0.16717 -0.41962 -0.14774 -0.42708 -0.14104 C -0.44201 -0.14243 -0.45017 -0.1452 -0.46354 -0.14959 C -0.46701 -0.14034 -0.46684 -0.1378 -0.46684 -0.14312 " pathEditMode="relative" ptsTypes="fffffffffA">
                                      <p:cBhvr>
                                        <p:cTn id="751" dur="5000" fill="hold"/>
                                        <p:tgtEl>
                                          <p:spTgt spid="1056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2" presetID="0" presetClass="path" presetSubtype="0" accel="50000" decel="50000" fill="hold" nodeType="withEffect">
                                  <p:stCondLst>
                                    <p:cond delay="81500"/>
                                  </p:stCondLst>
                                  <p:childTnLst>
                                    <p:animMotion origin="layout" path="M -0.46684 -0.14312 C -0.46805 -0.13341 -0.46944 -0.12485 -0.4717 -0.1156 C -0.47361 -0.0874 -0.4743 -0.08046 -0.48906 -0.06081 C -0.49548 -0.05225 -0.50086 -0.03722 -0.50972 -0.03329 C -0.51771 -0.01664 -0.52396 -0.02219 -0.54149 -0.02058 C -0.54045 -0.01849 -0.53854 -0.01688 -0.53836 -0.01433 C -0.5375 -0.00347 -0.54236 0.01018 -0.54774 0.01757 C -0.55104 0.02983 -0.56076 0.04347 -0.5684 0.05133 C -0.57152 0.0548 -0.57135 0.05734 -0.57639 0.05757 C -0.58802 0.05827 -0.59965 0.05757 -0.61128 0.05757 " pathEditMode="relative" ptsTypes="fffffffffA">
                                      <p:cBhvr>
                                        <p:cTn id="753" dur="5000" fill="hold"/>
                                        <p:tgtEl>
                                          <p:spTgt spid="1056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4" presetID="0" presetClass="path" presetSubtype="0" accel="50000" decel="50000" fill="hold" grpId="0" nodeType="withEffect">
                                  <p:stCondLst>
                                    <p:cond delay="69000"/>
                                  </p:stCondLst>
                                  <p:childTnLst>
                                    <p:animMotion origin="layout" path="M 0 0 L 1.09462 0.01042 " pathEditMode="relative" rAng="0" ptsTypes="AA">
                                      <p:cBhvr>
                                        <p:cTn id="755" dur="5000" fill="hold"/>
                                        <p:tgtEl>
                                          <p:spTgt spid="1056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56" presetID="0" presetClass="path" presetSubtype="0" accel="50000" decel="50000" fill="hold" grpId="0" nodeType="withEffect">
                                  <p:stCondLst>
                                    <p:cond delay="69000"/>
                                  </p:stCondLst>
                                  <p:childTnLst>
                                    <p:animMotion origin="layout" path="M 0 0 L 1.09462 0.01042 " pathEditMode="relative" rAng="0" ptsTypes="AA">
                                      <p:cBhvr>
                                        <p:cTn id="757" dur="5000" fill="hold"/>
                                        <p:tgtEl>
                                          <p:spTgt spid="1056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58" presetID="0" presetClass="path" presetSubtype="0" accel="50000" decel="50000" fill="hold" grpId="0" nodeType="withEffect">
                                  <p:stCondLst>
                                    <p:cond delay="69000"/>
                                  </p:stCondLst>
                                  <p:childTnLst>
                                    <p:animMotion origin="layout" path="M 0 0 L 1.09462 0.01042 " pathEditMode="relative" ptsTypes="AA">
                                      <p:cBhvr>
                                        <p:cTn id="759" dur="5000" fill="hold"/>
                                        <p:tgtEl>
                                          <p:spTgt spid="1056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0" presetID="0" presetClass="path" presetSubtype="0" accel="50000" decel="50000" fill="hold" grpId="0" nodeType="withEffect">
                                  <p:stCondLst>
                                    <p:cond delay="69000"/>
                                  </p:stCondLst>
                                  <p:childTnLst>
                                    <p:animMotion origin="layout" path="M 0 0 L 1.09462 0.01042 " pathEditMode="relative" rAng="0" ptsTypes="AA">
                                      <p:cBhvr>
                                        <p:cTn id="761" dur="5000" fill="hold"/>
                                        <p:tgtEl>
                                          <p:spTgt spid="1056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62" presetID="0" presetClass="path" presetSubtype="0" accel="50000" decel="50000" fill="hold" grpId="0" nodeType="withEffect">
                                  <p:stCondLst>
                                    <p:cond delay="69000"/>
                                  </p:stCondLst>
                                  <p:childTnLst>
                                    <p:animMotion origin="layout" path="M 0 0 L 1.09462 0.01042 " pathEditMode="relative" rAng="0" ptsTypes="AA">
                                      <p:cBhvr>
                                        <p:cTn id="763" dur="5000" fill="hold"/>
                                        <p:tgtEl>
                                          <p:spTgt spid="1056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64" presetID="0" presetClass="path" presetSubtype="0" accel="50000" decel="50000" fill="hold" grpId="0" nodeType="withEffect">
                                  <p:stCondLst>
                                    <p:cond delay="69000"/>
                                  </p:stCondLst>
                                  <p:childTnLst>
                                    <p:animMotion origin="layout" path="M 0 0 L 1.09462 0.01042 " pathEditMode="relative" rAng="0" ptsTypes="AA">
                                      <p:cBhvr>
                                        <p:cTn id="765" dur="5000" fill="hold"/>
                                        <p:tgtEl>
                                          <p:spTgt spid="1056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66" presetID="0" presetClass="path" presetSubtype="0" accel="50000" decel="50000" fill="hold" grpId="0" nodeType="withEffect">
                                  <p:stCondLst>
                                    <p:cond delay="69000"/>
                                  </p:stCondLst>
                                  <p:childTnLst>
                                    <p:animMotion origin="layout" path="M 1.38889E-6 -4.81481E-6 L 1.09462 0.01042 " pathEditMode="relative" rAng="0" ptsTypes="AA">
                                      <p:cBhvr>
                                        <p:cTn id="767" dur="5000" fill="hold"/>
                                        <p:tgtEl>
                                          <p:spTgt spid="1056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7" y="5"/>
                                    </p:animMotion>
                                  </p:childTnLst>
                                </p:cTn>
                              </p:par>
                              <p:par>
                                <p:cTn id="768" presetID="0" presetClass="path" presetSubtype="0" accel="50000" decel="50000" fill="hold" grpId="0" nodeType="withEffect">
                                  <p:stCondLst>
                                    <p:cond delay="69000"/>
                                  </p:stCondLst>
                                  <p:childTnLst>
                                    <p:animMotion origin="layout" path="M -8.33333E-7 -4.81481E-6 L 1.09462 0.01042 " pathEditMode="relative" rAng="0" ptsTypes="AA">
                                      <p:cBhvr>
                                        <p:cTn id="769" dur="5000" fill="hold"/>
                                        <p:tgtEl>
                                          <p:spTgt spid="1056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7" y="5"/>
                                    </p:animMotion>
                                  </p:childTnLst>
                                </p:cTn>
                              </p:par>
                              <p:par>
                                <p:cTn id="770" presetID="8" presetClass="emph" presetSubtype="0" repeatCount="10000" fill="hold" grpId="1" nodeType="withEffect">
                                  <p:stCondLst>
                                    <p:cond delay="69000"/>
                                  </p:stCondLst>
                                  <p:childTnLst>
                                    <p:animRot by="21600000">
                                      <p:cBhvr>
                                        <p:cTn id="771" dur="1000" fill="hold"/>
                                        <p:tgtEl>
                                          <p:spTgt spid="1056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2" presetID="8" presetClass="emph" presetSubtype="0" repeatCount="10000" fill="hold" grpId="1" nodeType="withEffect">
                                  <p:stCondLst>
                                    <p:cond delay="69000"/>
                                  </p:stCondLst>
                                  <p:childTnLst>
                                    <p:animRot by="21600000">
                                      <p:cBhvr>
                                        <p:cTn id="773" dur="1000" fill="hold"/>
                                        <p:tgtEl>
                                          <p:spTgt spid="1056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4" presetID="0" presetClass="path" presetSubtype="0" accel="50000" decel="50000" fill="hold" grpId="0" nodeType="withEffect">
                                  <p:stCondLst>
                                    <p:cond delay="67000"/>
                                  </p:stCondLst>
                                  <p:childTnLst>
                                    <p:animMotion origin="layout" path="M 0 0 L -1.22066 0.01042 " pathEditMode="relative" ptsTypes="AA">
                                      <p:cBhvr>
                                        <p:cTn id="775" dur="5000" fill="hold"/>
                                        <p:tgtEl>
                                          <p:spTgt spid="1056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6" presetID="0" presetClass="path" presetSubtype="0" accel="50000" decel="50000" fill="hold" grpId="0" nodeType="withEffect">
                                  <p:stCondLst>
                                    <p:cond delay="67000"/>
                                  </p:stCondLst>
                                  <p:childTnLst>
                                    <p:animMotion origin="layout" path="M 0 0 L -1.22066 0.01042 " pathEditMode="relative" ptsTypes="AA">
                                      <p:cBhvr>
                                        <p:cTn id="777" dur="5000" fill="hold"/>
                                        <p:tgtEl>
                                          <p:spTgt spid="1056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8" presetID="0" presetClass="path" presetSubtype="0" accel="50000" decel="50000" fill="hold" grpId="0" nodeType="withEffect">
                                  <p:stCondLst>
                                    <p:cond delay="67000"/>
                                  </p:stCondLst>
                                  <p:childTnLst>
                                    <p:animMotion origin="layout" path="M 0 0 L -1.22066 0.01042 " pathEditMode="relative" ptsTypes="AA">
                                      <p:cBhvr>
                                        <p:cTn id="779" dur="5000" fill="hold"/>
                                        <p:tgtEl>
                                          <p:spTgt spid="1056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0" presetID="0" presetClass="path" presetSubtype="0" accel="50000" decel="50000" fill="hold" grpId="0" nodeType="withEffect">
                                  <p:stCondLst>
                                    <p:cond delay="67000"/>
                                  </p:stCondLst>
                                  <p:childTnLst>
                                    <p:animMotion origin="layout" path="M 0 0 L -1.22066 0.01042 " pathEditMode="relative" ptsTypes="AA">
                                      <p:cBhvr>
                                        <p:cTn id="781" dur="5000" fill="hold"/>
                                        <p:tgtEl>
                                          <p:spTgt spid="1056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2" presetID="0" presetClass="path" presetSubtype="0" accel="50000" decel="50000" fill="hold" grpId="0" nodeType="withEffect">
                                  <p:stCondLst>
                                    <p:cond delay="67000"/>
                                  </p:stCondLst>
                                  <p:childTnLst>
                                    <p:animMotion origin="layout" path="M 0 0 L -1.22066 0.01042 " pathEditMode="relative" ptsTypes="AA">
                                      <p:cBhvr>
                                        <p:cTn id="783" dur="5000" fill="hold"/>
                                        <p:tgtEl>
                                          <p:spTgt spid="1056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4" presetID="0" presetClass="path" presetSubtype="0" accel="50000" decel="50000" fill="hold" grpId="0" nodeType="withEffect">
                                  <p:stCondLst>
                                    <p:cond delay="67000"/>
                                  </p:stCondLst>
                                  <p:childTnLst>
                                    <p:animMotion origin="layout" path="M 0 0 L -1.22066 0.01042 " pathEditMode="relative" ptsTypes="AA">
                                      <p:cBhvr>
                                        <p:cTn id="785" dur="5000" fill="hold"/>
                                        <p:tgtEl>
                                          <p:spTgt spid="1056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6" presetID="0" presetClass="path" presetSubtype="0" accel="50000" decel="50000" fill="hold" grpId="0" nodeType="withEffect">
                                  <p:stCondLst>
                                    <p:cond delay="67000"/>
                                  </p:stCondLst>
                                  <p:childTnLst>
                                    <p:animMotion origin="layout" path="M 0 0 L -1.22066 0.01042 " pathEditMode="relative" ptsTypes="AA">
                                      <p:cBhvr>
                                        <p:cTn id="787" dur="5000" fill="hold"/>
                                        <p:tgtEl>
                                          <p:spTgt spid="1056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8" presetID="0" presetClass="path" presetSubtype="0" accel="50000" decel="50000" fill="hold" grpId="0" nodeType="withEffect">
                                  <p:stCondLst>
                                    <p:cond delay="67000"/>
                                  </p:stCondLst>
                                  <p:childTnLst>
                                    <p:animMotion origin="layout" path="M 0 0 L -1.22066 0.01042 " pathEditMode="relative" ptsTypes="AA">
                                      <p:cBhvr>
                                        <p:cTn id="789" dur="5000" fill="hold"/>
                                        <p:tgtEl>
                                          <p:spTgt spid="1056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0" presetID="8" presetClass="emph" presetSubtype="0" repeatCount="10000" fill="hold" grpId="1" nodeType="withEffect">
                                  <p:stCondLst>
                                    <p:cond delay="67000"/>
                                  </p:stCondLst>
                                  <p:childTnLst>
                                    <p:animRot by="-21600000">
                                      <p:cBhvr>
                                        <p:cTn id="791" dur="1000" fill="hold"/>
                                        <p:tgtEl>
                                          <p:spTgt spid="1056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2" presetID="8" presetClass="emph" presetSubtype="0" repeatCount="10000" fill="hold" grpId="1" nodeType="withEffect">
                                  <p:stCondLst>
                                    <p:cond delay="67000"/>
                                  </p:stCondLst>
                                  <p:childTnLst>
                                    <p:animRot by="-21600000">
                                      <p:cBhvr>
                                        <p:cTn id="793" dur="1000" fill="hold"/>
                                        <p:tgtEl>
                                          <p:spTgt spid="1056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4" presetID="0" presetClass="path" presetSubtype="0" accel="50000" decel="50000" fill="hold" grpId="0" nodeType="withEffect">
                                  <p:stCondLst>
                                    <p:cond delay="65000"/>
                                  </p:stCondLst>
                                  <p:childTnLst>
                                    <p:animMotion origin="layout" path="M 0 0 L -1.23629 0.13642 " pathEditMode="relative" ptsTypes="AA">
                                      <p:cBhvr>
                                        <p:cTn id="795" dur="5000" fill="hold"/>
                                        <p:tgtEl>
                                          <p:spTgt spid="1056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6" presetID="0" presetClass="path" presetSubtype="0" accel="50000" decel="50000" fill="hold" grpId="0" nodeType="withEffect">
                                  <p:stCondLst>
                                    <p:cond delay="65000"/>
                                  </p:stCondLst>
                                  <p:childTnLst>
                                    <p:animMotion origin="layout" path="M 0 0 L -1.23629 0.13642 " pathEditMode="relative" ptsTypes="AA">
                                      <p:cBhvr>
                                        <p:cTn id="797" dur="5000" fill="hold"/>
                                        <p:tgtEl>
                                          <p:spTgt spid="1056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8" presetID="0" presetClass="path" presetSubtype="0" accel="50000" decel="50000" fill="hold" nodeType="withEffect">
                                  <p:stCondLst>
                                    <p:cond delay="65500"/>
                                  </p:stCondLst>
                                  <p:childTnLst>
                                    <p:animMotion origin="layout" path="M -6.38889E-6 -2.83237E-6 L 1.22847 -0.06312 " pathEditMode="relative" ptsTypes="AA">
                                      <p:cBhvr>
                                        <p:cTn id="799" dur="5000" fill="hold"/>
                                        <p:tgtEl>
                                          <p:spTgt spid="1056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0" presetID="0" presetClass="path" presetSubtype="0" accel="50000" decel="50000" fill="hold" grpId="0" nodeType="withEffect">
                                  <p:stCondLst>
                                    <p:cond delay="65000"/>
                                  </p:stCondLst>
                                  <p:childTnLst>
                                    <p:animMotion origin="layout" path="M 0 0 L -1.23629 0.13642 " pathEditMode="relative" ptsTypes="AA">
                                      <p:cBhvr>
                                        <p:cTn id="801" dur="5000" fill="hold"/>
                                        <p:tgtEl>
                                          <p:spTgt spid="1056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2" presetID="0" presetClass="path" presetSubtype="0" accel="50000" decel="50000" fill="hold" grpId="0" nodeType="withEffect">
                                  <p:stCondLst>
                                    <p:cond delay="65000"/>
                                  </p:stCondLst>
                                  <p:childTnLst>
                                    <p:animMotion origin="layout" path="M 0 0 L -1.23629 0.13642 " pathEditMode="relative" ptsTypes="AA">
                                      <p:cBhvr>
                                        <p:cTn id="803" dur="5000" fill="hold"/>
                                        <p:tgtEl>
                                          <p:spTgt spid="1056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4" presetID="0" presetClass="path" presetSubtype="0" accel="50000" decel="50000" fill="hold" grpId="0" nodeType="withEffect">
                                  <p:stCondLst>
                                    <p:cond delay="65000"/>
                                  </p:stCondLst>
                                  <p:childTnLst>
                                    <p:animMotion origin="layout" path="M 0 0 L -1.23629 0.13642 " pathEditMode="relative" ptsTypes="AA">
                                      <p:cBhvr>
                                        <p:cTn id="805" dur="5000" fill="hold"/>
                                        <p:tgtEl>
                                          <p:spTgt spid="1056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6" presetID="0" presetClass="path" presetSubtype="0" accel="50000" decel="50000" fill="hold" grpId="0" nodeType="withEffect">
                                  <p:stCondLst>
                                    <p:cond delay="65000"/>
                                  </p:stCondLst>
                                  <p:childTnLst>
                                    <p:animMotion origin="layout" path="M 0 0 L -1.23629 0.13642 " pathEditMode="relative" ptsTypes="AA">
                                      <p:cBhvr>
                                        <p:cTn id="807" dur="5000" fill="hold"/>
                                        <p:tgtEl>
                                          <p:spTgt spid="1056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8" presetID="0" presetClass="path" presetSubtype="0" accel="50000" decel="50000" fill="hold" grpId="0" nodeType="withEffect">
                                  <p:stCondLst>
                                    <p:cond delay="65000"/>
                                  </p:stCondLst>
                                  <p:childTnLst>
                                    <p:animMotion origin="layout" path="M 0 0 L -1.23629 0.13642 " pathEditMode="relative" ptsTypes="AA">
                                      <p:cBhvr>
                                        <p:cTn id="809" dur="5000" fill="hold"/>
                                        <p:tgtEl>
                                          <p:spTgt spid="1056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0" presetID="0" presetClass="path" presetSubtype="0" accel="50000" decel="50000" fill="hold" grpId="0" nodeType="withEffect">
                                  <p:stCondLst>
                                    <p:cond delay="65000"/>
                                  </p:stCondLst>
                                  <p:childTnLst>
                                    <p:animMotion origin="layout" path="M 0 0 L -1.23629 0.13642 " pathEditMode="relative" ptsTypes="AA">
                                      <p:cBhvr>
                                        <p:cTn id="811" dur="5000" fill="hold"/>
                                        <p:tgtEl>
                                          <p:spTgt spid="1056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2" presetID="53" presetClass="entr" presetSubtype="0" fill="hold" nodeType="withEffect">
                                  <p:stCondLst>
                                    <p:cond delay="72000"/>
                                  </p:stCondLst>
                                  <p:childTnLst>
                                    <p:set>
                                      <p:cBhvr>
                                        <p:cTn id="8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4" dur="1000" fill="hold"/>
                                        <p:tgtEl>
                                          <p:spTgt spid="105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1000" fill="hold"/>
                                        <p:tgtEl>
                                          <p:spTgt spid="105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6" dur="1000"/>
                                        <p:tgtEl>
                                          <p:spTgt spid="105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7" presetID="1" presetClass="entr" presetSubtype="0" fill="hold" grpId="0" nodeType="withEffect">
                                  <p:stCondLst>
                                    <p:cond delay="74000"/>
                                  </p:stCondLst>
                                  <p:childTnLst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9" presetID="1" presetClass="entr" presetSubtype="0" fill="hold" nodeType="withEffect">
                                  <p:stCondLst>
                                    <p:cond delay="74000"/>
                                  </p:stCondLst>
                                  <p:childTnLst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1" presetID="1" presetClass="entr" presetSubtype="0" fill="hold" grpId="0" nodeType="withEffect">
                                  <p:stCondLst>
                                    <p:cond delay="7400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3" presetID="1" presetClass="exit" presetSubtype="0" fill="hold" grpId="1" nodeType="withEffect">
                                  <p:stCondLst>
                                    <p:cond delay="78000"/>
                                  </p:stCondLst>
                                  <p:childTnLst>
                                    <p:set>
                                      <p:cBhvr>
                                        <p:cTn id="8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5" presetID="1" presetClass="exit" presetSubtype="0" fill="hold" nodeType="withEffect">
                                  <p:stCondLst>
                                    <p:cond delay="78000"/>
                                  </p:stCondLst>
                                  <p:childTnLs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5521"/>
                </p:tgtEl>
              </p:cMediaNode>
            </p:audio>
            <p:audio>
              <p:cMediaNode>
                <p:cTn id="82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5522"/>
                </p:tgtEl>
              </p:cMediaNode>
            </p:audio>
            <p:audio>
              <p:cMediaNode>
                <p:cTn id="8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5523"/>
                </p:tgtEl>
              </p:cMediaNode>
            </p:audio>
            <p:audio>
              <p:cMediaNode>
                <p:cTn id="8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5638"/>
                </p:tgtEl>
              </p:cMediaNode>
            </p:audio>
            <p:audio>
              <p:cMediaNode>
                <p:cTn id="8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5668"/>
                </p:tgtEl>
              </p:cMediaNode>
            </p:audio>
          </p:childTnLst>
        </p:cTn>
      </p:par>
    </p:tnLst>
    <p:bldLst>
      <p:bldP spid="105475" grpId="0" animBg="1"/>
      <p:bldP spid="105478" grpId="0" animBg="1"/>
      <p:bldP spid="105478" grpId="1" animBg="1"/>
      <p:bldP spid="105479" grpId="0" animBg="1"/>
      <p:bldP spid="105480" grpId="0" animBg="1"/>
      <p:bldP spid="105480" grpId="1" animBg="1"/>
      <p:bldP spid="105481" grpId="0" animBg="1"/>
      <p:bldP spid="105482" grpId="0" animBg="1"/>
      <p:bldP spid="105483" grpId="0" animBg="1"/>
      <p:bldP spid="105484" grpId="0" animBg="1"/>
      <p:bldP spid="105484" grpId="1" animBg="1"/>
      <p:bldP spid="105486" grpId="0" animBg="1"/>
      <p:bldP spid="105487" grpId="0" animBg="1"/>
      <p:bldP spid="105488" grpId="0" animBg="1"/>
      <p:bldP spid="105488" grpId="1" animBg="1"/>
      <p:bldP spid="105489" grpId="0" animBg="1"/>
      <p:bldP spid="105490" grpId="0" animBg="1"/>
      <p:bldP spid="105491" grpId="0" animBg="1"/>
      <p:bldP spid="105506" grpId="0" animBg="1"/>
      <p:bldP spid="105506" grpId="1" animBg="1"/>
      <p:bldP spid="105506" grpId="2" animBg="1"/>
      <p:bldP spid="105506" grpId="3" animBg="1"/>
      <p:bldP spid="105507" grpId="0" animBg="1"/>
      <p:bldP spid="105507" grpId="1" animBg="1"/>
      <p:bldP spid="105507" grpId="2" animBg="1"/>
      <p:bldP spid="105507" grpId="3" animBg="1"/>
      <p:bldP spid="105508" grpId="0" animBg="1"/>
      <p:bldP spid="105508" grpId="1" animBg="1"/>
      <p:bldP spid="105508" grpId="2" animBg="1"/>
      <p:bldP spid="105508" grpId="3" animBg="1"/>
      <p:bldP spid="105509" grpId="0" animBg="1"/>
      <p:bldP spid="105509" grpId="1" animBg="1"/>
      <p:bldP spid="105509" grpId="2" animBg="1"/>
      <p:bldP spid="105509" grpId="3" animBg="1"/>
      <p:bldP spid="105510" grpId="0" animBg="1"/>
      <p:bldP spid="105510" grpId="1" animBg="1"/>
      <p:bldP spid="105510" grpId="2" animBg="1"/>
      <p:bldP spid="105510" grpId="3" animBg="1"/>
      <p:bldP spid="105511" grpId="0" animBg="1"/>
      <p:bldP spid="105511" grpId="1" animBg="1"/>
      <p:bldP spid="105511" grpId="2" animBg="1"/>
      <p:bldP spid="105511" grpId="3" animBg="1"/>
      <p:bldP spid="105512" grpId="0" animBg="1"/>
      <p:bldP spid="105512" grpId="1" animBg="1"/>
      <p:bldP spid="105512" grpId="2" animBg="1"/>
      <p:bldP spid="105512" grpId="3" animBg="1"/>
      <p:bldP spid="105513" grpId="0" animBg="1"/>
      <p:bldP spid="105513" grpId="1" animBg="1"/>
      <p:bldP spid="105513" grpId="2" animBg="1"/>
      <p:bldP spid="105514" grpId="0" animBg="1"/>
      <p:bldP spid="105514" grpId="1" animBg="1"/>
      <p:bldP spid="105514" grpId="2" animBg="1"/>
      <p:bldP spid="105514" grpId="3" animBg="1"/>
      <p:bldP spid="105514" grpId="4" animBg="1"/>
      <p:bldP spid="105519" grpId="0" animBg="1"/>
      <p:bldP spid="105519" grpId="1" animBg="1"/>
      <p:bldP spid="105519" grpId="2" animBg="1"/>
      <p:bldP spid="105524" grpId="0" animBg="1"/>
      <p:bldP spid="105524" grpId="1" animBg="1"/>
      <p:bldP spid="105525" grpId="0" animBg="1"/>
      <p:bldP spid="105525" grpId="1" animBg="1"/>
      <p:bldP spid="105526" grpId="0" animBg="1"/>
      <p:bldP spid="105526" grpId="1" animBg="1"/>
      <p:bldP spid="105527" grpId="0" animBg="1"/>
      <p:bldP spid="105527" grpId="1" animBg="1"/>
      <p:bldP spid="105528" grpId="0" animBg="1"/>
      <p:bldP spid="105528" grpId="1" animBg="1"/>
      <p:bldP spid="105529" grpId="0" animBg="1"/>
      <p:bldP spid="105529" grpId="1" animBg="1"/>
      <p:bldP spid="105530" grpId="0" animBg="1"/>
      <p:bldP spid="105530" grpId="1" animBg="1"/>
      <p:bldP spid="105531" grpId="0" animBg="1"/>
      <p:bldP spid="105531" grpId="1" animBg="1"/>
      <p:bldP spid="105532" grpId="0" animBg="1"/>
      <p:bldP spid="105532" grpId="1" animBg="1"/>
      <p:bldP spid="105533" grpId="0" animBg="1"/>
      <p:bldP spid="105533" grpId="1" animBg="1"/>
      <p:bldP spid="105534" grpId="0" animBg="1"/>
      <p:bldP spid="105534" grpId="1" animBg="1"/>
      <p:bldP spid="105535" grpId="0"/>
      <p:bldP spid="105535" grpId="1"/>
      <p:bldP spid="105536" grpId="0" animBg="1"/>
      <p:bldP spid="105536" grpId="1" animBg="1"/>
      <p:bldP spid="105537" grpId="0" animBg="1"/>
      <p:bldP spid="105537" grpId="1" animBg="1"/>
      <p:bldP spid="105538" grpId="0" animBg="1"/>
      <p:bldP spid="105539" grpId="0" animBg="1"/>
      <p:bldP spid="105540" grpId="0" animBg="1"/>
      <p:bldP spid="105541" grpId="0" animBg="1"/>
      <p:bldP spid="105541" grpId="1" animBg="1"/>
      <p:bldP spid="105543" grpId="0" animBg="1"/>
      <p:bldP spid="105544" grpId="0" animBg="1"/>
      <p:bldP spid="105545" grpId="0" animBg="1"/>
      <p:bldP spid="105546" grpId="0" animBg="1"/>
      <p:bldP spid="105547" grpId="0" animBg="1"/>
      <p:bldP spid="105548" grpId="0" animBg="1"/>
      <p:bldP spid="105549" grpId="0" animBg="1"/>
      <p:bldP spid="105550" grpId="0" animBg="1"/>
      <p:bldP spid="105551" grpId="0" animBg="1"/>
      <p:bldP spid="105552" grpId="0" animBg="1"/>
      <p:bldP spid="105553" grpId="0" animBg="1"/>
      <p:bldP spid="105554" grpId="0" animBg="1"/>
      <p:bldP spid="105555" grpId="0" animBg="1"/>
      <p:bldP spid="105556" grpId="0" animBg="1"/>
      <p:bldP spid="105557" grpId="0" animBg="1"/>
      <p:bldP spid="105558" grpId="0" animBg="1"/>
      <p:bldP spid="105559" grpId="0" animBg="1"/>
      <p:bldP spid="105560" grpId="0" animBg="1"/>
      <p:bldP spid="105561" grpId="0" animBg="1"/>
      <p:bldP spid="105562" grpId="0" animBg="1"/>
      <p:bldP spid="105563" grpId="0" animBg="1"/>
      <p:bldP spid="105564" grpId="0" animBg="1"/>
      <p:bldP spid="105565" grpId="0" animBg="1"/>
      <p:bldP spid="105566" grpId="0" animBg="1"/>
      <p:bldP spid="105567" grpId="0" animBg="1"/>
      <p:bldP spid="105568" grpId="0" animBg="1"/>
      <p:bldP spid="105569" grpId="0" animBg="1"/>
      <p:bldP spid="105570" grpId="0" animBg="1"/>
      <p:bldP spid="105571" grpId="0" animBg="1"/>
      <p:bldP spid="105572" grpId="0" animBg="1"/>
      <p:bldP spid="105573" grpId="0" animBg="1"/>
      <p:bldP spid="105574" grpId="0" animBg="1"/>
      <p:bldP spid="105576" grpId="0" animBg="1"/>
      <p:bldP spid="105576" grpId="1" animBg="1"/>
      <p:bldP spid="105576" grpId="2" animBg="1"/>
      <p:bldP spid="105576" grpId="3" animBg="1"/>
      <p:bldP spid="105577" grpId="0" animBg="1"/>
      <p:bldP spid="105577" grpId="1" animBg="1"/>
      <p:bldP spid="105577" grpId="2" animBg="1"/>
      <p:bldP spid="105577" grpId="3" animBg="1"/>
      <p:bldP spid="105578" grpId="0" animBg="1"/>
      <p:bldP spid="105578" grpId="1" animBg="1"/>
      <p:bldP spid="105578" grpId="2" animBg="1"/>
      <p:bldP spid="105578" grpId="3" animBg="1"/>
      <p:bldP spid="105579" grpId="0" animBg="1"/>
      <p:bldP spid="105579" grpId="1" animBg="1"/>
      <p:bldP spid="105579" grpId="2" animBg="1"/>
      <p:bldP spid="105579" grpId="3" animBg="1"/>
      <p:bldP spid="105580" grpId="0" animBg="1"/>
      <p:bldP spid="105580" grpId="1" animBg="1"/>
      <p:bldP spid="105580" grpId="2" animBg="1"/>
      <p:bldP spid="105580" grpId="3" animBg="1"/>
      <p:bldP spid="105581" grpId="0" animBg="1"/>
      <p:bldP spid="105581" grpId="1" animBg="1"/>
      <p:bldP spid="105581" grpId="2" animBg="1"/>
      <p:bldP spid="105581" grpId="3" animBg="1"/>
      <p:bldP spid="105582" grpId="0" animBg="1"/>
      <p:bldP spid="105582" grpId="1" animBg="1"/>
      <p:bldP spid="105582" grpId="2" animBg="1"/>
      <p:bldP spid="105582" grpId="3" animBg="1"/>
      <p:bldP spid="105583" grpId="0" animBg="1"/>
      <p:bldP spid="105583" grpId="1" animBg="1"/>
      <p:bldP spid="105583" grpId="2" animBg="1"/>
      <p:bldP spid="105583" grpId="3" animBg="1"/>
      <p:bldP spid="105584" grpId="0" animBg="1"/>
      <p:bldP spid="105584" grpId="1" animBg="1"/>
      <p:bldP spid="105584" grpId="2" animBg="1"/>
      <p:bldP spid="105584" grpId="3" animBg="1"/>
      <p:bldP spid="105585" grpId="0" animBg="1"/>
      <p:bldP spid="105585" grpId="1" animBg="1"/>
      <p:bldP spid="105585" grpId="2" animBg="1"/>
      <p:bldP spid="105585" grpId="3" animBg="1"/>
      <p:bldP spid="105586" grpId="0" animBg="1"/>
      <p:bldP spid="105586" grpId="1" animBg="1"/>
      <p:bldP spid="105586" grpId="2" animBg="1"/>
      <p:bldP spid="105586" grpId="3" animBg="1"/>
      <p:bldP spid="105587" grpId="0"/>
      <p:bldP spid="105587" grpId="1"/>
      <p:bldP spid="105587" grpId="2"/>
      <p:bldP spid="105587" grpId="3"/>
      <p:bldP spid="105589" grpId="0" animBg="1"/>
      <p:bldP spid="105590" grpId="0" animBg="1"/>
      <p:bldP spid="105591" grpId="0" animBg="1"/>
      <p:bldP spid="105592" grpId="0" animBg="1"/>
      <p:bldP spid="105593" grpId="0" animBg="1"/>
      <p:bldP spid="105594" grpId="0" animBg="1"/>
      <p:bldP spid="105595" grpId="0" animBg="1"/>
      <p:bldP spid="105596" grpId="0" animBg="1"/>
      <p:bldP spid="105597" grpId="0" animBg="1"/>
      <p:bldP spid="105598" grpId="0" animBg="1"/>
      <p:bldP spid="105599" grpId="0" animBg="1"/>
      <p:bldP spid="105600" grpId="0" animBg="1"/>
      <p:bldP spid="105601" grpId="0" animBg="1"/>
      <p:bldP spid="105602" grpId="0" animBg="1"/>
      <p:bldP spid="105603" grpId="0" animBg="1"/>
      <p:bldP spid="105604" grpId="0" animBg="1"/>
      <p:bldP spid="105605" grpId="0" animBg="1"/>
      <p:bldP spid="105606" grpId="0" animBg="1"/>
      <p:bldP spid="105607" grpId="0" animBg="1"/>
      <p:bldP spid="105608" grpId="0" animBg="1"/>
      <p:bldP spid="105609" grpId="0" animBg="1"/>
      <p:bldP spid="105610" grpId="0" animBg="1"/>
      <p:bldP spid="105611" grpId="0" animBg="1"/>
      <p:bldP spid="105612" grpId="0" animBg="1"/>
      <p:bldP spid="105613" grpId="0" animBg="1"/>
      <p:bldP spid="105614" grpId="0" animBg="1"/>
      <p:bldP spid="105615" grpId="0" animBg="1"/>
      <p:bldP spid="105616" grpId="0" animBg="1"/>
      <p:bldP spid="105617" grpId="0" animBg="1"/>
      <p:bldP spid="105618" grpId="0" animBg="1"/>
      <p:bldP spid="105619" grpId="0" animBg="1"/>
      <p:bldP spid="105620" grpId="0" animBg="1"/>
      <p:bldP spid="105621" grpId="0" animBg="1"/>
      <p:bldP spid="105622" grpId="0" animBg="1"/>
      <p:bldP spid="105623" grpId="0" animBg="1"/>
      <p:bldP spid="105624" grpId="0" animBg="1"/>
      <p:bldP spid="105625" grpId="0" animBg="1"/>
      <p:bldP spid="105626" grpId="0" animBg="1"/>
      <p:bldP spid="105627" grpId="0" animBg="1"/>
      <p:bldP spid="105628" grpId="0" animBg="1"/>
      <p:bldP spid="105629" grpId="0" animBg="1"/>
      <p:bldP spid="105630" grpId="0" animBg="1"/>
      <p:bldP spid="105631" grpId="0" animBg="1"/>
      <p:bldP spid="105632" grpId="0" animBg="1"/>
      <p:bldP spid="105633" grpId="0" animBg="1"/>
      <p:bldP spid="105634" grpId="0" animBg="1"/>
      <p:bldP spid="105635" grpId="0" animBg="1"/>
      <p:bldP spid="105636" grpId="0" animBg="1"/>
      <p:bldP spid="105636" grpId="1" animBg="1"/>
      <p:bldP spid="105639" grpId="0" animBg="1"/>
      <p:bldP spid="105640" grpId="0" animBg="1"/>
      <p:bldP spid="105641" grpId="0" animBg="1"/>
      <p:bldP spid="105642" grpId="0" animBg="1"/>
      <p:bldP spid="105643" grpId="0" animBg="1"/>
      <p:bldP spid="105643" grpId="1" animBg="1"/>
      <p:bldP spid="105644" grpId="0" animBg="1"/>
      <p:bldP spid="105644" grpId="1" animBg="1"/>
      <p:bldP spid="105645" grpId="0" animBg="1"/>
      <p:bldP spid="105646" grpId="0" animBg="1"/>
      <p:bldP spid="105647" grpId="0" animBg="1"/>
      <p:bldP spid="105648" grpId="0" animBg="1"/>
      <p:bldP spid="105649" grpId="0" animBg="1"/>
      <p:bldP spid="105650" grpId="0" animBg="1"/>
      <p:bldP spid="105651" grpId="0" animBg="1"/>
      <p:bldP spid="105651" grpId="1" animBg="1"/>
      <p:bldP spid="105652" grpId="0" animBg="1"/>
      <p:bldP spid="105652" grpId="1" animBg="1"/>
      <p:bldP spid="105653" grpId="0" animBg="1"/>
      <p:bldP spid="105654" grpId="0" animBg="1"/>
      <p:bldP spid="105655" grpId="0" animBg="1"/>
      <p:bldP spid="105656" grpId="0" animBg="1"/>
      <p:bldP spid="105657" grpId="0" animBg="1"/>
      <p:bldP spid="105658" grpId="0" animBg="1"/>
      <p:bldP spid="105659" grpId="0" animBg="1"/>
      <p:bldP spid="105660" grpId="0" animBg="1"/>
      <p:bldP spid="105661" grpId="0" animBg="1"/>
      <p:bldP spid="105662" grpId="0" animBg="1"/>
      <p:bldP spid="105665" grpId="0" animBg="1"/>
      <p:bldP spid="105665" grpId="1" animBg="1"/>
      <p:bldP spid="105667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ree"/>
          <p:cNvSpPr>
            <a:spLocks noEditPoints="1" noChangeArrowheads="1"/>
          </p:cNvSpPr>
          <p:nvPr/>
        </p:nvSpPr>
        <p:spPr bwMode="auto">
          <a:xfrm>
            <a:off x="2195513" y="1052513"/>
            <a:ext cx="4968875" cy="4537075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1619" name="Oval 3"/>
          <p:cNvSpPr>
            <a:spLocks noChangeArrowheads="1"/>
          </p:cNvSpPr>
          <p:nvPr/>
        </p:nvSpPr>
        <p:spPr bwMode="auto">
          <a:xfrm>
            <a:off x="3419475" y="2060575"/>
            <a:ext cx="647700" cy="6254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20" name="Oval 4"/>
          <p:cNvSpPr>
            <a:spLocks noChangeArrowheads="1"/>
          </p:cNvSpPr>
          <p:nvPr/>
        </p:nvSpPr>
        <p:spPr bwMode="auto">
          <a:xfrm>
            <a:off x="5508625" y="2349500"/>
            <a:ext cx="576263" cy="5762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21" name="Oval 5"/>
          <p:cNvSpPr>
            <a:spLocks noChangeArrowheads="1"/>
          </p:cNvSpPr>
          <p:nvPr/>
        </p:nvSpPr>
        <p:spPr bwMode="auto">
          <a:xfrm>
            <a:off x="2987675" y="3500438"/>
            <a:ext cx="576263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22" name="Oval 6"/>
          <p:cNvSpPr>
            <a:spLocks noChangeArrowheads="1"/>
          </p:cNvSpPr>
          <p:nvPr/>
        </p:nvSpPr>
        <p:spPr bwMode="auto">
          <a:xfrm>
            <a:off x="4140200" y="3213100"/>
            <a:ext cx="576263" cy="5762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23" name="Oval 7"/>
          <p:cNvSpPr>
            <a:spLocks noChangeArrowheads="1"/>
          </p:cNvSpPr>
          <p:nvPr/>
        </p:nvSpPr>
        <p:spPr bwMode="auto">
          <a:xfrm>
            <a:off x="4572000" y="1628775"/>
            <a:ext cx="576263" cy="5762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24" name="Oval 8"/>
          <p:cNvSpPr>
            <a:spLocks noChangeArrowheads="1"/>
          </p:cNvSpPr>
          <p:nvPr/>
        </p:nvSpPr>
        <p:spPr bwMode="auto">
          <a:xfrm>
            <a:off x="5219700" y="3357563"/>
            <a:ext cx="576263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25" name="Oval 9"/>
          <p:cNvSpPr>
            <a:spLocks noChangeArrowheads="1"/>
          </p:cNvSpPr>
          <p:nvPr/>
        </p:nvSpPr>
        <p:spPr bwMode="auto">
          <a:xfrm>
            <a:off x="6156325" y="4652963"/>
            <a:ext cx="576263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26" name="Oval 10"/>
          <p:cNvSpPr>
            <a:spLocks noChangeArrowheads="1"/>
          </p:cNvSpPr>
          <p:nvPr/>
        </p:nvSpPr>
        <p:spPr bwMode="auto">
          <a:xfrm>
            <a:off x="3492500" y="4508500"/>
            <a:ext cx="576263" cy="5762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27" name="Oval 11"/>
          <p:cNvSpPr>
            <a:spLocks noChangeArrowheads="1"/>
          </p:cNvSpPr>
          <p:nvPr/>
        </p:nvSpPr>
        <p:spPr bwMode="auto">
          <a:xfrm>
            <a:off x="2627313" y="4652963"/>
            <a:ext cx="576262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28" name="Oval 12"/>
          <p:cNvSpPr>
            <a:spLocks noChangeArrowheads="1"/>
          </p:cNvSpPr>
          <p:nvPr/>
        </p:nvSpPr>
        <p:spPr bwMode="auto">
          <a:xfrm>
            <a:off x="4716463" y="3932238"/>
            <a:ext cx="576262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29" name="Oval 13"/>
          <p:cNvSpPr>
            <a:spLocks noChangeArrowheads="1"/>
          </p:cNvSpPr>
          <p:nvPr/>
        </p:nvSpPr>
        <p:spPr bwMode="auto">
          <a:xfrm>
            <a:off x="3851275" y="4076700"/>
            <a:ext cx="576263" cy="5762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ree"/>
          <p:cNvSpPr>
            <a:spLocks noEditPoints="1" noChangeArrowheads="1"/>
          </p:cNvSpPr>
          <p:nvPr/>
        </p:nvSpPr>
        <p:spPr bwMode="auto">
          <a:xfrm>
            <a:off x="2195513" y="1052513"/>
            <a:ext cx="4968875" cy="4537075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2643" name="Oval 3"/>
          <p:cNvSpPr>
            <a:spLocks noChangeArrowheads="1"/>
          </p:cNvSpPr>
          <p:nvPr/>
        </p:nvSpPr>
        <p:spPr bwMode="auto">
          <a:xfrm>
            <a:off x="3419475" y="2060575"/>
            <a:ext cx="647700" cy="6254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44" name="Oval 4"/>
          <p:cNvSpPr>
            <a:spLocks noChangeArrowheads="1"/>
          </p:cNvSpPr>
          <p:nvPr/>
        </p:nvSpPr>
        <p:spPr bwMode="auto">
          <a:xfrm>
            <a:off x="5508625" y="2349500"/>
            <a:ext cx="576263" cy="5762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45" name="Oval 5"/>
          <p:cNvSpPr>
            <a:spLocks noChangeArrowheads="1"/>
          </p:cNvSpPr>
          <p:nvPr/>
        </p:nvSpPr>
        <p:spPr bwMode="auto">
          <a:xfrm>
            <a:off x="2987675" y="3500438"/>
            <a:ext cx="576263" cy="5762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46" name="Oval 6"/>
          <p:cNvSpPr>
            <a:spLocks noChangeArrowheads="1"/>
          </p:cNvSpPr>
          <p:nvPr/>
        </p:nvSpPr>
        <p:spPr bwMode="auto">
          <a:xfrm>
            <a:off x="4140200" y="3213100"/>
            <a:ext cx="576263" cy="57626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47" name="Oval 7"/>
          <p:cNvSpPr>
            <a:spLocks noChangeArrowheads="1"/>
          </p:cNvSpPr>
          <p:nvPr/>
        </p:nvSpPr>
        <p:spPr bwMode="auto">
          <a:xfrm>
            <a:off x="4572000" y="1628775"/>
            <a:ext cx="576263" cy="576263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48" name="Oval 8"/>
          <p:cNvSpPr>
            <a:spLocks noChangeArrowheads="1"/>
          </p:cNvSpPr>
          <p:nvPr/>
        </p:nvSpPr>
        <p:spPr bwMode="auto">
          <a:xfrm>
            <a:off x="5219700" y="3357563"/>
            <a:ext cx="576263" cy="576262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49" name="Oval 9"/>
          <p:cNvSpPr>
            <a:spLocks noChangeArrowheads="1"/>
          </p:cNvSpPr>
          <p:nvPr/>
        </p:nvSpPr>
        <p:spPr bwMode="auto">
          <a:xfrm>
            <a:off x="6156325" y="4652963"/>
            <a:ext cx="576263" cy="57626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50" name="Oval 10"/>
          <p:cNvSpPr>
            <a:spLocks noChangeArrowheads="1"/>
          </p:cNvSpPr>
          <p:nvPr/>
        </p:nvSpPr>
        <p:spPr bwMode="auto">
          <a:xfrm>
            <a:off x="3492500" y="4508500"/>
            <a:ext cx="576263" cy="576263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51" name="Oval 11"/>
          <p:cNvSpPr>
            <a:spLocks noChangeArrowheads="1"/>
          </p:cNvSpPr>
          <p:nvPr/>
        </p:nvSpPr>
        <p:spPr bwMode="auto">
          <a:xfrm>
            <a:off x="2627313" y="4652963"/>
            <a:ext cx="576262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52" name="Oval 12"/>
          <p:cNvSpPr>
            <a:spLocks noChangeArrowheads="1"/>
          </p:cNvSpPr>
          <p:nvPr/>
        </p:nvSpPr>
        <p:spPr bwMode="auto">
          <a:xfrm>
            <a:off x="4716463" y="3933825"/>
            <a:ext cx="576262" cy="57626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53" name="Oval 13"/>
          <p:cNvSpPr>
            <a:spLocks noChangeArrowheads="1"/>
          </p:cNvSpPr>
          <p:nvPr/>
        </p:nvSpPr>
        <p:spPr bwMode="auto">
          <a:xfrm>
            <a:off x="3851275" y="4076700"/>
            <a:ext cx="576263" cy="5762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ree"/>
          <p:cNvSpPr>
            <a:spLocks noEditPoints="1" noChangeArrowheads="1"/>
          </p:cNvSpPr>
          <p:nvPr/>
        </p:nvSpPr>
        <p:spPr bwMode="auto">
          <a:xfrm>
            <a:off x="2195513" y="1052513"/>
            <a:ext cx="4968875" cy="4537075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3667" name="Oval 3"/>
          <p:cNvSpPr>
            <a:spLocks noChangeArrowheads="1"/>
          </p:cNvSpPr>
          <p:nvPr/>
        </p:nvSpPr>
        <p:spPr bwMode="auto">
          <a:xfrm>
            <a:off x="3419475" y="2060575"/>
            <a:ext cx="647700" cy="6254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668" name="Oval 4"/>
          <p:cNvSpPr>
            <a:spLocks noChangeArrowheads="1"/>
          </p:cNvSpPr>
          <p:nvPr/>
        </p:nvSpPr>
        <p:spPr bwMode="auto">
          <a:xfrm>
            <a:off x="5508625" y="2349500"/>
            <a:ext cx="576263" cy="576263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669" name="Oval 5"/>
          <p:cNvSpPr>
            <a:spLocks noChangeArrowheads="1"/>
          </p:cNvSpPr>
          <p:nvPr/>
        </p:nvSpPr>
        <p:spPr bwMode="auto">
          <a:xfrm>
            <a:off x="2987675" y="3500438"/>
            <a:ext cx="576263" cy="576262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670" name="Oval 6"/>
          <p:cNvSpPr>
            <a:spLocks noChangeArrowheads="1"/>
          </p:cNvSpPr>
          <p:nvPr/>
        </p:nvSpPr>
        <p:spPr bwMode="auto">
          <a:xfrm>
            <a:off x="4140200" y="3213100"/>
            <a:ext cx="576263" cy="57626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671" name="Oval 7"/>
          <p:cNvSpPr>
            <a:spLocks noChangeArrowheads="1"/>
          </p:cNvSpPr>
          <p:nvPr/>
        </p:nvSpPr>
        <p:spPr bwMode="auto">
          <a:xfrm>
            <a:off x="4572000" y="1628775"/>
            <a:ext cx="576263" cy="5762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672" name="Oval 8"/>
          <p:cNvSpPr>
            <a:spLocks noChangeArrowheads="1"/>
          </p:cNvSpPr>
          <p:nvPr/>
        </p:nvSpPr>
        <p:spPr bwMode="auto">
          <a:xfrm>
            <a:off x="5219700" y="3357563"/>
            <a:ext cx="576263" cy="576262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673" name="Oval 9"/>
          <p:cNvSpPr>
            <a:spLocks noChangeArrowheads="1"/>
          </p:cNvSpPr>
          <p:nvPr/>
        </p:nvSpPr>
        <p:spPr bwMode="auto">
          <a:xfrm>
            <a:off x="6156325" y="4652963"/>
            <a:ext cx="576263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674" name="Oval 10"/>
          <p:cNvSpPr>
            <a:spLocks noChangeArrowheads="1"/>
          </p:cNvSpPr>
          <p:nvPr/>
        </p:nvSpPr>
        <p:spPr bwMode="auto">
          <a:xfrm>
            <a:off x="3492500" y="4508500"/>
            <a:ext cx="576263" cy="576263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675" name="Oval 11"/>
          <p:cNvSpPr>
            <a:spLocks noChangeArrowheads="1"/>
          </p:cNvSpPr>
          <p:nvPr/>
        </p:nvSpPr>
        <p:spPr bwMode="auto">
          <a:xfrm>
            <a:off x="2627313" y="4652963"/>
            <a:ext cx="576262" cy="57626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676" name="Oval 12"/>
          <p:cNvSpPr>
            <a:spLocks noChangeArrowheads="1"/>
          </p:cNvSpPr>
          <p:nvPr/>
        </p:nvSpPr>
        <p:spPr bwMode="auto">
          <a:xfrm>
            <a:off x="4716463" y="3933825"/>
            <a:ext cx="576262" cy="5762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677" name="Oval 13"/>
          <p:cNvSpPr>
            <a:spLocks noChangeArrowheads="1"/>
          </p:cNvSpPr>
          <p:nvPr/>
        </p:nvSpPr>
        <p:spPr bwMode="auto">
          <a:xfrm>
            <a:off x="3851275" y="4076700"/>
            <a:ext cx="576263" cy="5762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ree"/>
          <p:cNvSpPr>
            <a:spLocks noEditPoints="1" noChangeArrowheads="1"/>
          </p:cNvSpPr>
          <p:nvPr/>
        </p:nvSpPr>
        <p:spPr bwMode="auto">
          <a:xfrm>
            <a:off x="2195513" y="1052513"/>
            <a:ext cx="4968875" cy="4537075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4691" name="Oval 3"/>
          <p:cNvSpPr>
            <a:spLocks noChangeArrowheads="1"/>
          </p:cNvSpPr>
          <p:nvPr/>
        </p:nvSpPr>
        <p:spPr bwMode="auto">
          <a:xfrm>
            <a:off x="3419475" y="2060575"/>
            <a:ext cx="647700" cy="6254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692" name="Oval 4"/>
          <p:cNvSpPr>
            <a:spLocks noChangeArrowheads="1"/>
          </p:cNvSpPr>
          <p:nvPr/>
        </p:nvSpPr>
        <p:spPr bwMode="auto">
          <a:xfrm>
            <a:off x="5508625" y="2349500"/>
            <a:ext cx="576263" cy="57626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693" name="Oval 5"/>
          <p:cNvSpPr>
            <a:spLocks noChangeArrowheads="1"/>
          </p:cNvSpPr>
          <p:nvPr/>
        </p:nvSpPr>
        <p:spPr bwMode="auto">
          <a:xfrm>
            <a:off x="2987675" y="3500438"/>
            <a:ext cx="576263" cy="576262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694" name="Oval 6"/>
          <p:cNvSpPr>
            <a:spLocks noChangeArrowheads="1"/>
          </p:cNvSpPr>
          <p:nvPr/>
        </p:nvSpPr>
        <p:spPr bwMode="auto">
          <a:xfrm>
            <a:off x="4140200" y="3213100"/>
            <a:ext cx="576263" cy="5762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695" name="Oval 7"/>
          <p:cNvSpPr>
            <a:spLocks noChangeArrowheads="1"/>
          </p:cNvSpPr>
          <p:nvPr/>
        </p:nvSpPr>
        <p:spPr bwMode="auto">
          <a:xfrm>
            <a:off x="4572000" y="1628775"/>
            <a:ext cx="576263" cy="57626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696" name="Oval 8"/>
          <p:cNvSpPr>
            <a:spLocks noChangeArrowheads="1"/>
          </p:cNvSpPr>
          <p:nvPr/>
        </p:nvSpPr>
        <p:spPr bwMode="auto">
          <a:xfrm>
            <a:off x="5219700" y="3357563"/>
            <a:ext cx="576263" cy="576262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697" name="Oval 9"/>
          <p:cNvSpPr>
            <a:spLocks noChangeArrowheads="1"/>
          </p:cNvSpPr>
          <p:nvPr/>
        </p:nvSpPr>
        <p:spPr bwMode="auto">
          <a:xfrm>
            <a:off x="6156325" y="4652963"/>
            <a:ext cx="576263" cy="5762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698" name="Oval 10"/>
          <p:cNvSpPr>
            <a:spLocks noChangeArrowheads="1"/>
          </p:cNvSpPr>
          <p:nvPr/>
        </p:nvSpPr>
        <p:spPr bwMode="auto">
          <a:xfrm>
            <a:off x="3492500" y="4508500"/>
            <a:ext cx="576263" cy="576263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699" name="Oval 11"/>
          <p:cNvSpPr>
            <a:spLocks noChangeArrowheads="1"/>
          </p:cNvSpPr>
          <p:nvPr/>
        </p:nvSpPr>
        <p:spPr bwMode="auto">
          <a:xfrm>
            <a:off x="2627313" y="4652963"/>
            <a:ext cx="576262" cy="576262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700" name="Oval 12"/>
          <p:cNvSpPr>
            <a:spLocks noChangeArrowheads="1"/>
          </p:cNvSpPr>
          <p:nvPr/>
        </p:nvSpPr>
        <p:spPr bwMode="auto">
          <a:xfrm>
            <a:off x="4716463" y="3933825"/>
            <a:ext cx="576262" cy="576263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701" name="Oval 13"/>
          <p:cNvSpPr>
            <a:spLocks noChangeArrowheads="1"/>
          </p:cNvSpPr>
          <p:nvPr/>
        </p:nvSpPr>
        <p:spPr bwMode="auto">
          <a:xfrm>
            <a:off x="3851275" y="4076700"/>
            <a:ext cx="576263" cy="5762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ree"/>
          <p:cNvSpPr>
            <a:spLocks noEditPoints="1" noChangeArrowheads="1"/>
          </p:cNvSpPr>
          <p:nvPr/>
        </p:nvSpPr>
        <p:spPr bwMode="auto">
          <a:xfrm>
            <a:off x="2195513" y="1052513"/>
            <a:ext cx="4968875" cy="4537075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5715" name="Oval 3"/>
          <p:cNvSpPr>
            <a:spLocks noChangeArrowheads="1"/>
          </p:cNvSpPr>
          <p:nvPr/>
        </p:nvSpPr>
        <p:spPr bwMode="auto">
          <a:xfrm>
            <a:off x="3419475" y="2060575"/>
            <a:ext cx="647700" cy="6254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16" name="Oval 4"/>
          <p:cNvSpPr>
            <a:spLocks noChangeArrowheads="1"/>
          </p:cNvSpPr>
          <p:nvPr/>
        </p:nvSpPr>
        <p:spPr bwMode="auto">
          <a:xfrm>
            <a:off x="5508625" y="2349500"/>
            <a:ext cx="576263" cy="5762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17" name="Oval 5"/>
          <p:cNvSpPr>
            <a:spLocks noChangeArrowheads="1"/>
          </p:cNvSpPr>
          <p:nvPr/>
        </p:nvSpPr>
        <p:spPr bwMode="auto">
          <a:xfrm>
            <a:off x="2987675" y="3500438"/>
            <a:ext cx="576263" cy="5762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18" name="Oval 6"/>
          <p:cNvSpPr>
            <a:spLocks noChangeArrowheads="1"/>
          </p:cNvSpPr>
          <p:nvPr/>
        </p:nvSpPr>
        <p:spPr bwMode="auto">
          <a:xfrm>
            <a:off x="4140200" y="3213100"/>
            <a:ext cx="576263" cy="57626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19" name="Oval 7"/>
          <p:cNvSpPr>
            <a:spLocks noChangeArrowheads="1"/>
          </p:cNvSpPr>
          <p:nvPr/>
        </p:nvSpPr>
        <p:spPr bwMode="auto">
          <a:xfrm>
            <a:off x="4572000" y="1628775"/>
            <a:ext cx="576263" cy="576263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20" name="Oval 8"/>
          <p:cNvSpPr>
            <a:spLocks noChangeArrowheads="1"/>
          </p:cNvSpPr>
          <p:nvPr/>
        </p:nvSpPr>
        <p:spPr bwMode="auto">
          <a:xfrm>
            <a:off x="5219700" y="3357563"/>
            <a:ext cx="576263" cy="576262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21" name="Oval 9"/>
          <p:cNvSpPr>
            <a:spLocks noChangeArrowheads="1"/>
          </p:cNvSpPr>
          <p:nvPr/>
        </p:nvSpPr>
        <p:spPr bwMode="auto">
          <a:xfrm>
            <a:off x="6156325" y="4652963"/>
            <a:ext cx="576263" cy="57626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22" name="Oval 10"/>
          <p:cNvSpPr>
            <a:spLocks noChangeArrowheads="1"/>
          </p:cNvSpPr>
          <p:nvPr/>
        </p:nvSpPr>
        <p:spPr bwMode="auto">
          <a:xfrm>
            <a:off x="3492500" y="4508500"/>
            <a:ext cx="576263" cy="576263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23" name="Oval 11"/>
          <p:cNvSpPr>
            <a:spLocks noChangeArrowheads="1"/>
          </p:cNvSpPr>
          <p:nvPr/>
        </p:nvSpPr>
        <p:spPr bwMode="auto">
          <a:xfrm>
            <a:off x="2627313" y="4652963"/>
            <a:ext cx="576262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24" name="Oval 12"/>
          <p:cNvSpPr>
            <a:spLocks noChangeArrowheads="1"/>
          </p:cNvSpPr>
          <p:nvPr/>
        </p:nvSpPr>
        <p:spPr bwMode="auto">
          <a:xfrm>
            <a:off x="4716463" y="3933825"/>
            <a:ext cx="576262" cy="57626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25" name="Oval 13"/>
          <p:cNvSpPr>
            <a:spLocks noChangeArrowheads="1"/>
          </p:cNvSpPr>
          <p:nvPr/>
        </p:nvSpPr>
        <p:spPr bwMode="auto">
          <a:xfrm>
            <a:off x="3851275" y="4076700"/>
            <a:ext cx="576263" cy="5762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ree"/>
          <p:cNvSpPr>
            <a:spLocks noEditPoints="1" noChangeArrowheads="1"/>
          </p:cNvSpPr>
          <p:nvPr/>
        </p:nvSpPr>
        <p:spPr bwMode="auto">
          <a:xfrm>
            <a:off x="2195513" y="1052513"/>
            <a:ext cx="4968875" cy="4537075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6739" name="Oval 3"/>
          <p:cNvSpPr>
            <a:spLocks noChangeArrowheads="1"/>
          </p:cNvSpPr>
          <p:nvPr/>
        </p:nvSpPr>
        <p:spPr bwMode="auto">
          <a:xfrm>
            <a:off x="3419475" y="2060575"/>
            <a:ext cx="647700" cy="6254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40" name="Oval 4"/>
          <p:cNvSpPr>
            <a:spLocks noChangeArrowheads="1"/>
          </p:cNvSpPr>
          <p:nvPr/>
        </p:nvSpPr>
        <p:spPr bwMode="auto">
          <a:xfrm>
            <a:off x="5508625" y="2349500"/>
            <a:ext cx="576263" cy="57626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41" name="Oval 5"/>
          <p:cNvSpPr>
            <a:spLocks noChangeArrowheads="1"/>
          </p:cNvSpPr>
          <p:nvPr/>
        </p:nvSpPr>
        <p:spPr bwMode="auto">
          <a:xfrm>
            <a:off x="2987675" y="3500438"/>
            <a:ext cx="576263" cy="576262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42" name="Oval 6"/>
          <p:cNvSpPr>
            <a:spLocks noChangeArrowheads="1"/>
          </p:cNvSpPr>
          <p:nvPr/>
        </p:nvSpPr>
        <p:spPr bwMode="auto">
          <a:xfrm>
            <a:off x="4140200" y="3213100"/>
            <a:ext cx="576263" cy="5762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43" name="Oval 7"/>
          <p:cNvSpPr>
            <a:spLocks noChangeArrowheads="1"/>
          </p:cNvSpPr>
          <p:nvPr/>
        </p:nvSpPr>
        <p:spPr bwMode="auto">
          <a:xfrm>
            <a:off x="4572000" y="1628775"/>
            <a:ext cx="576263" cy="57626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44" name="Oval 8"/>
          <p:cNvSpPr>
            <a:spLocks noChangeArrowheads="1"/>
          </p:cNvSpPr>
          <p:nvPr/>
        </p:nvSpPr>
        <p:spPr bwMode="auto">
          <a:xfrm>
            <a:off x="5219700" y="3357563"/>
            <a:ext cx="576263" cy="576262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45" name="Oval 9"/>
          <p:cNvSpPr>
            <a:spLocks noChangeArrowheads="1"/>
          </p:cNvSpPr>
          <p:nvPr/>
        </p:nvSpPr>
        <p:spPr bwMode="auto">
          <a:xfrm>
            <a:off x="6156325" y="4652963"/>
            <a:ext cx="576263" cy="5762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46" name="Oval 10"/>
          <p:cNvSpPr>
            <a:spLocks noChangeArrowheads="1"/>
          </p:cNvSpPr>
          <p:nvPr/>
        </p:nvSpPr>
        <p:spPr bwMode="auto">
          <a:xfrm>
            <a:off x="3492500" y="4508500"/>
            <a:ext cx="576263" cy="576263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47" name="Oval 11"/>
          <p:cNvSpPr>
            <a:spLocks noChangeArrowheads="1"/>
          </p:cNvSpPr>
          <p:nvPr/>
        </p:nvSpPr>
        <p:spPr bwMode="auto">
          <a:xfrm>
            <a:off x="2627313" y="4652963"/>
            <a:ext cx="576262" cy="576262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48" name="Oval 12"/>
          <p:cNvSpPr>
            <a:spLocks noChangeArrowheads="1"/>
          </p:cNvSpPr>
          <p:nvPr/>
        </p:nvSpPr>
        <p:spPr bwMode="auto">
          <a:xfrm>
            <a:off x="4716463" y="3933825"/>
            <a:ext cx="576262" cy="576263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49" name="Oval 13"/>
          <p:cNvSpPr>
            <a:spLocks noChangeArrowheads="1"/>
          </p:cNvSpPr>
          <p:nvPr/>
        </p:nvSpPr>
        <p:spPr bwMode="auto">
          <a:xfrm>
            <a:off x="3851275" y="4076700"/>
            <a:ext cx="576263" cy="5762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2"/>
          <p:cNvSpPr>
            <a:spLocks noChangeShapeType="1"/>
          </p:cNvSpPr>
          <p:nvPr/>
        </p:nvSpPr>
        <p:spPr bwMode="auto">
          <a:xfrm flipH="1">
            <a:off x="1331913" y="5229225"/>
            <a:ext cx="360362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67" name="Line 3"/>
          <p:cNvSpPr>
            <a:spLocks noChangeShapeType="1"/>
          </p:cNvSpPr>
          <p:nvPr/>
        </p:nvSpPr>
        <p:spPr bwMode="auto">
          <a:xfrm flipH="1">
            <a:off x="2195513" y="5229225"/>
            <a:ext cx="730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1268" name="Group 4"/>
          <p:cNvGrpSpPr>
            <a:grpSpLocks/>
          </p:cNvGrpSpPr>
          <p:nvPr/>
        </p:nvGrpSpPr>
        <p:grpSpPr bwMode="auto">
          <a:xfrm>
            <a:off x="1116013" y="2420938"/>
            <a:ext cx="2160587" cy="3455987"/>
            <a:chOff x="703" y="1525"/>
            <a:chExt cx="1361" cy="2177"/>
          </a:xfrm>
        </p:grpSpPr>
        <p:grpSp>
          <p:nvGrpSpPr>
            <p:cNvPr id="11269" name="Group 5"/>
            <p:cNvGrpSpPr>
              <a:grpSpLocks/>
            </p:cNvGrpSpPr>
            <p:nvPr/>
          </p:nvGrpSpPr>
          <p:grpSpPr bwMode="auto">
            <a:xfrm>
              <a:off x="793" y="1525"/>
              <a:ext cx="1225" cy="2177"/>
              <a:chOff x="793" y="1525"/>
              <a:chExt cx="1225" cy="2177"/>
            </a:xfrm>
          </p:grpSpPr>
          <p:sp>
            <p:nvSpPr>
              <p:cNvPr id="11270" name="Oval 6"/>
              <p:cNvSpPr>
                <a:spLocks noChangeArrowheads="1"/>
              </p:cNvSpPr>
              <p:nvPr/>
            </p:nvSpPr>
            <p:spPr bwMode="auto">
              <a:xfrm>
                <a:off x="793" y="1525"/>
                <a:ext cx="590" cy="59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1" name="Oval 7"/>
              <p:cNvSpPr>
                <a:spLocks noChangeArrowheads="1"/>
              </p:cNvSpPr>
              <p:nvPr/>
            </p:nvSpPr>
            <p:spPr bwMode="auto">
              <a:xfrm>
                <a:off x="839" y="2115"/>
                <a:ext cx="454" cy="86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2" name="Line 8"/>
              <p:cNvSpPr>
                <a:spLocks noChangeShapeType="1"/>
              </p:cNvSpPr>
              <p:nvPr/>
            </p:nvSpPr>
            <p:spPr bwMode="auto">
              <a:xfrm>
                <a:off x="975" y="2931"/>
                <a:ext cx="91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3" name="Line 9"/>
              <p:cNvSpPr>
                <a:spLocks noChangeShapeType="1"/>
              </p:cNvSpPr>
              <p:nvPr/>
            </p:nvSpPr>
            <p:spPr bwMode="auto">
              <a:xfrm>
                <a:off x="1202" y="2886"/>
                <a:ext cx="227" cy="4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4" name="Oval 10"/>
              <p:cNvSpPr>
                <a:spLocks noChangeArrowheads="1"/>
              </p:cNvSpPr>
              <p:nvPr/>
            </p:nvSpPr>
            <p:spPr bwMode="auto">
              <a:xfrm>
                <a:off x="1746" y="3385"/>
                <a:ext cx="272" cy="31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275" name="Line 11"/>
            <p:cNvSpPr>
              <a:spLocks noChangeShapeType="1"/>
            </p:cNvSpPr>
            <p:nvPr/>
          </p:nvSpPr>
          <p:spPr bwMode="auto">
            <a:xfrm flipH="1">
              <a:off x="703" y="2341"/>
              <a:ext cx="272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76" name="Line 12"/>
            <p:cNvSpPr>
              <a:spLocks noChangeShapeType="1"/>
            </p:cNvSpPr>
            <p:nvPr/>
          </p:nvSpPr>
          <p:spPr bwMode="auto">
            <a:xfrm>
              <a:off x="703" y="2795"/>
              <a:ext cx="408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77" name="Line 13"/>
            <p:cNvSpPr>
              <a:spLocks noChangeShapeType="1"/>
            </p:cNvSpPr>
            <p:nvPr/>
          </p:nvSpPr>
          <p:spPr bwMode="auto">
            <a:xfrm>
              <a:off x="1247" y="2296"/>
              <a:ext cx="318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78" name="Line 14"/>
            <p:cNvSpPr>
              <a:spLocks noChangeShapeType="1"/>
            </p:cNvSpPr>
            <p:nvPr/>
          </p:nvSpPr>
          <p:spPr bwMode="auto">
            <a:xfrm flipV="1">
              <a:off x="1565" y="2251"/>
              <a:ext cx="499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79" name="WordArt 15"/>
          <p:cNvSpPr>
            <a:spLocks noChangeArrowheads="1" noChangeShapeType="1" noTextEdit="1"/>
          </p:cNvSpPr>
          <p:nvPr/>
        </p:nvSpPr>
        <p:spPr bwMode="auto">
          <a:xfrm>
            <a:off x="3348038" y="333375"/>
            <a:ext cx="1757362" cy="71913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Євро-2012</a:t>
            </a:r>
            <a:endParaRPr lang="en-US" sz="3600" b="1" kern="1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ree"/>
          <p:cNvSpPr>
            <a:spLocks noEditPoints="1" noChangeArrowheads="1"/>
          </p:cNvSpPr>
          <p:nvPr/>
        </p:nvSpPr>
        <p:spPr bwMode="auto">
          <a:xfrm>
            <a:off x="2195513" y="1052513"/>
            <a:ext cx="4968875" cy="4537075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7763" name="Oval 3"/>
          <p:cNvSpPr>
            <a:spLocks noChangeArrowheads="1"/>
          </p:cNvSpPr>
          <p:nvPr/>
        </p:nvSpPr>
        <p:spPr bwMode="auto">
          <a:xfrm>
            <a:off x="3419475" y="2060575"/>
            <a:ext cx="647700" cy="6254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764" name="Oval 4"/>
          <p:cNvSpPr>
            <a:spLocks noChangeArrowheads="1"/>
          </p:cNvSpPr>
          <p:nvPr/>
        </p:nvSpPr>
        <p:spPr bwMode="auto">
          <a:xfrm>
            <a:off x="5508625" y="2349500"/>
            <a:ext cx="576263" cy="57626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765" name="Oval 5"/>
          <p:cNvSpPr>
            <a:spLocks noChangeArrowheads="1"/>
          </p:cNvSpPr>
          <p:nvPr/>
        </p:nvSpPr>
        <p:spPr bwMode="auto">
          <a:xfrm>
            <a:off x="2987675" y="3500438"/>
            <a:ext cx="576263" cy="576262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766" name="Oval 6"/>
          <p:cNvSpPr>
            <a:spLocks noChangeArrowheads="1"/>
          </p:cNvSpPr>
          <p:nvPr/>
        </p:nvSpPr>
        <p:spPr bwMode="auto">
          <a:xfrm>
            <a:off x="4140200" y="3213100"/>
            <a:ext cx="576263" cy="5762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767" name="Oval 7"/>
          <p:cNvSpPr>
            <a:spLocks noChangeArrowheads="1"/>
          </p:cNvSpPr>
          <p:nvPr/>
        </p:nvSpPr>
        <p:spPr bwMode="auto">
          <a:xfrm>
            <a:off x="4572000" y="1628775"/>
            <a:ext cx="576263" cy="57626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768" name="Oval 8"/>
          <p:cNvSpPr>
            <a:spLocks noChangeArrowheads="1"/>
          </p:cNvSpPr>
          <p:nvPr/>
        </p:nvSpPr>
        <p:spPr bwMode="auto">
          <a:xfrm>
            <a:off x="5219700" y="3357563"/>
            <a:ext cx="576263" cy="576262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769" name="Oval 9"/>
          <p:cNvSpPr>
            <a:spLocks noChangeArrowheads="1"/>
          </p:cNvSpPr>
          <p:nvPr/>
        </p:nvSpPr>
        <p:spPr bwMode="auto">
          <a:xfrm>
            <a:off x="6156325" y="4652963"/>
            <a:ext cx="576263" cy="5762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770" name="Oval 10"/>
          <p:cNvSpPr>
            <a:spLocks noChangeArrowheads="1"/>
          </p:cNvSpPr>
          <p:nvPr/>
        </p:nvSpPr>
        <p:spPr bwMode="auto">
          <a:xfrm>
            <a:off x="3492500" y="4508500"/>
            <a:ext cx="576263" cy="576263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771" name="Oval 11"/>
          <p:cNvSpPr>
            <a:spLocks noChangeArrowheads="1"/>
          </p:cNvSpPr>
          <p:nvPr/>
        </p:nvSpPr>
        <p:spPr bwMode="auto">
          <a:xfrm>
            <a:off x="2627313" y="4652963"/>
            <a:ext cx="576262" cy="576262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772" name="Oval 12"/>
          <p:cNvSpPr>
            <a:spLocks noChangeArrowheads="1"/>
          </p:cNvSpPr>
          <p:nvPr/>
        </p:nvSpPr>
        <p:spPr bwMode="auto">
          <a:xfrm>
            <a:off x="4716463" y="3933825"/>
            <a:ext cx="576262" cy="576263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773" name="Oval 13"/>
          <p:cNvSpPr>
            <a:spLocks noChangeArrowheads="1"/>
          </p:cNvSpPr>
          <p:nvPr/>
        </p:nvSpPr>
        <p:spPr bwMode="auto">
          <a:xfrm>
            <a:off x="3851275" y="4076700"/>
            <a:ext cx="576263" cy="5762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ree"/>
          <p:cNvSpPr>
            <a:spLocks noEditPoints="1" noChangeArrowheads="1"/>
          </p:cNvSpPr>
          <p:nvPr/>
        </p:nvSpPr>
        <p:spPr bwMode="auto">
          <a:xfrm>
            <a:off x="2195513" y="1052513"/>
            <a:ext cx="4968875" cy="4537075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8787" name="Oval 3"/>
          <p:cNvSpPr>
            <a:spLocks noChangeArrowheads="1"/>
          </p:cNvSpPr>
          <p:nvPr/>
        </p:nvSpPr>
        <p:spPr bwMode="auto">
          <a:xfrm>
            <a:off x="3419475" y="2060575"/>
            <a:ext cx="647700" cy="6254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788" name="Oval 4"/>
          <p:cNvSpPr>
            <a:spLocks noChangeArrowheads="1"/>
          </p:cNvSpPr>
          <p:nvPr/>
        </p:nvSpPr>
        <p:spPr bwMode="auto">
          <a:xfrm>
            <a:off x="5508625" y="2349500"/>
            <a:ext cx="576263" cy="576263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789" name="Oval 5"/>
          <p:cNvSpPr>
            <a:spLocks noChangeArrowheads="1"/>
          </p:cNvSpPr>
          <p:nvPr/>
        </p:nvSpPr>
        <p:spPr bwMode="auto">
          <a:xfrm>
            <a:off x="2987675" y="3500438"/>
            <a:ext cx="576263" cy="576262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790" name="Oval 6"/>
          <p:cNvSpPr>
            <a:spLocks noChangeArrowheads="1"/>
          </p:cNvSpPr>
          <p:nvPr/>
        </p:nvSpPr>
        <p:spPr bwMode="auto">
          <a:xfrm>
            <a:off x="4140200" y="3213100"/>
            <a:ext cx="576263" cy="57626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791" name="Oval 7"/>
          <p:cNvSpPr>
            <a:spLocks noChangeArrowheads="1"/>
          </p:cNvSpPr>
          <p:nvPr/>
        </p:nvSpPr>
        <p:spPr bwMode="auto">
          <a:xfrm>
            <a:off x="4572000" y="1628775"/>
            <a:ext cx="576263" cy="5762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792" name="Oval 8"/>
          <p:cNvSpPr>
            <a:spLocks noChangeArrowheads="1"/>
          </p:cNvSpPr>
          <p:nvPr/>
        </p:nvSpPr>
        <p:spPr bwMode="auto">
          <a:xfrm>
            <a:off x="5219700" y="3357563"/>
            <a:ext cx="576263" cy="576262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793" name="Oval 9"/>
          <p:cNvSpPr>
            <a:spLocks noChangeArrowheads="1"/>
          </p:cNvSpPr>
          <p:nvPr/>
        </p:nvSpPr>
        <p:spPr bwMode="auto">
          <a:xfrm>
            <a:off x="6156325" y="4652963"/>
            <a:ext cx="576263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794" name="Oval 10"/>
          <p:cNvSpPr>
            <a:spLocks noChangeArrowheads="1"/>
          </p:cNvSpPr>
          <p:nvPr/>
        </p:nvSpPr>
        <p:spPr bwMode="auto">
          <a:xfrm>
            <a:off x="3492500" y="4508500"/>
            <a:ext cx="576263" cy="576263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795" name="Oval 11"/>
          <p:cNvSpPr>
            <a:spLocks noChangeArrowheads="1"/>
          </p:cNvSpPr>
          <p:nvPr/>
        </p:nvSpPr>
        <p:spPr bwMode="auto">
          <a:xfrm>
            <a:off x="2627313" y="4652963"/>
            <a:ext cx="576262" cy="57626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796" name="Oval 12"/>
          <p:cNvSpPr>
            <a:spLocks noChangeArrowheads="1"/>
          </p:cNvSpPr>
          <p:nvPr/>
        </p:nvSpPr>
        <p:spPr bwMode="auto">
          <a:xfrm>
            <a:off x="4716463" y="3933825"/>
            <a:ext cx="576262" cy="5762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797" name="Oval 13"/>
          <p:cNvSpPr>
            <a:spLocks noChangeArrowheads="1"/>
          </p:cNvSpPr>
          <p:nvPr/>
        </p:nvSpPr>
        <p:spPr bwMode="auto">
          <a:xfrm>
            <a:off x="3851275" y="4076700"/>
            <a:ext cx="576263" cy="5762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ree"/>
          <p:cNvSpPr>
            <a:spLocks noEditPoints="1" noChangeArrowheads="1"/>
          </p:cNvSpPr>
          <p:nvPr/>
        </p:nvSpPr>
        <p:spPr bwMode="auto">
          <a:xfrm>
            <a:off x="2195513" y="1052513"/>
            <a:ext cx="4968875" cy="4537075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9811" name="Oval 3"/>
          <p:cNvSpPr>
            <a:spLocks noChangeArrowheads="1"/>
          </p:cNvSpPr>
          <p:nvPr/>
        </p:nvSpPr>
        <p:spPr bwMode="auto">
          <a:xfrm>
            <a:off x="3419475" y="2060575"/>
            <a:ext cx="647700" cy="6254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12" name="Oval 4"/>
          <p:cNvSpPr>
            <a:spLocks noChangeArrowheads="1"/>
          </p:cNvSpPr>
          <p:nvPr/>
        </p:nvSpPr>
        <p:spPr bwMode="auto">
          <a:xfrm>
            <a:off x="5508625" y="2349500"/>
            <a:ext cx="576263" cy="5762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13" name="Oval 5"/>
          <p:cNvSpPr>
            <a:spLocks noChangeArrowheads="1"/>
          </p:cNvSpPr>
          <p:nvPr/>
        </p:nvSpPr>
        <p:spPr bwMode="auto">
          <a:xfrm>
            <a:off x="2987675" y="3500438"/>
            <a:ext cx="576263" cy="5762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14" name="Oval 6"/>
          <p:cNvSpPr>
            <a:spLocks noChangeArrowheads="1"/>
          </p:cNvSpPr>
          <p:nvPr/>
        </p:nvSpPr>
        <p:spPr bwMode="auto">
          <a:xfrm>
            <a:off x="4140200" y="3213100"/>
            <a:ext cx="576263" cy="57626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15" name="Oval 7"/>
          <p:cNvSpPr>
            <a:spLocks noChangeArrowheads="1"/>
          </p:cNvSpPr>
          <p:nvPr/>
        </p:nvSpPr>
        <p:spPr bwMode="auto">
          <a:xfrm>
            <a:off x="4572000" y="1628775"/>
            <a:ext cx="576263" cy="576263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16" name="Oval 8"/>
          <p:cNvSpPr>
            <a:spLocks noChangeArrowheads="1"/>
          </p:cNvSpPr>
          <p:nvPr/>
        </p:nvSpPr>
        <p:spPr bwMode="auto">
          <a:xfrm>
            <a:off x="5219700" y="3357563"/>
            <a:ext cx="576263" cy="576262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17" name="Oval 9"/>
          <p:cNvSpPr>
            <a:spLocks noChangeArrowheads="1"/>
          </p:cNvSpPr>
          <p:nvPr/>
        </p:nvSpPr>
        <p:spPr bwMode="auto">
          <a:xfrm>
            <a:off x="6156325" y="4652963"/>
            <a:ext cx="576263" cy="57626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18" name="Oval 10"/>
          <p:cNvSpPr>
            <a:spLocks noChangeArrowheads="1"/>
          </p:cNvSpPr>
          <p:nvPr/>
        </p:nvSpPr>
        <p:spPr bwMode="auto">
          <a:xfrm>
            <a:off x="3492500" y="4508500"/>
            <a:ext cx="576263" cy="576263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19" name="Oval 11"/>
          <p:cNvSpPr>
            <a:spLocks noChangeArrowheads="1"/>
          </p:cNvSpPr>
          <p:nvPr/>
        </p:nvSpPr>
        <p:spPr bwMode="auto">
          <a:xfrm>
            <a:off x="2627313" y="4652963"/>
            <a:ext cx="576262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20" name="Oval 12"/>
          <p:cNvSpPr>
            <a:spLocks noChangeArrowheads="1"/>
          </p:cNvSpPr>
          <p:nvPr/>
        </p:nvSpPr>
        <p:spPr bwMode="auto">
          <a:xfrm>
            <a:off x="4716463" y="3933825"/>
            <a:ext cx="576262" cy="57626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21" name="Oval 13"/>
          <p:cNvSpPr>
            <a:spLocks noChangeArrowheads="1"/>
          </p:cNvSpPr>
          <p:nvPr/>
        </p:nvSpPr>
        <p:spPr bwMode="auto">
          <a:xfrm>
            <a:off x="3851275" y="4076700"/>
            <a:ext cx="576263" cy="5762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ree"/>
          <p:cNvSpPr>
            <a:spLocks noEditPoints="1" noChangeArrowheads="1"/>
          </p:cNvSpPr>
          <p:nvPr/>
        </p:nvSpPr>
        <p:spPr bwMode="auto">
          <a:xfrm>
            <a:off x="2195513" y="1052513"/>
            <a:ext cx="4968875" cy="4537075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0835" name="Oval 3"/>
          <p:cNvSpPr>
            <a:spLocks noChangeArrowheads="1"/>
          </p:cNvSpPr>
          <p:nvPr/>
        </p:nvSpPr>
        <p:spPr bwMode="auto">
          <a:xfrm>
            <a:off x="3419475" y="2060575"/>
            <a:ext cx="647700" cy="6254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836" name="Oval 4"/>
          <p:cNvSpPr>
            <a:spLocks noChangeArrowheads="1"/>
          </p:cNvSpPr>
          <p:nvPr/>
        </p:nvSpPr>
        <p:spPr bwMode="auto">
          <a:xfrm>
            <a:off x="5508625" y="2349500"/>
            <a:ext cx="576263" cy="576263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837" name="Oval 5"/>
          <p:cNvSpPr>
            <a:spLocks noChangeArrowheads="1"/>
          </p:cNvSpPr>
          <p:nvPr/>
        </p:nvSpPr>
        <p:spPr bwMode="auto">
          <a:xfrm>
            <a:off x="2987675" y="3500438"/>
            <a:ext cx="576263" cy="576262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838" name="Oval 6"/>
          <p:cNvSpPr>
            <a:spLocks noChangeArrowheads="1"/>
          </p:cNvSpPr>
          <p:nvPr/>
        </p:nvSpPr>
        <p:spPr bwMode="auto">
          <a:xfrm>
            <a:off x="4140200" y="3213100"/>
            <a:ext cx="576263" cy="57626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839" name="Oval 7"/>
          <p:cNvSpPr>
            <a:spLocks noChangeArrowheads="1"/>
          </p:cNvSpPr>
          <p:nvPr/>
        </p:nvSpPr>
        <p:spPr bwMode="auto">
          <a:xfrm>
            <a:off x="4572000" y="1628775"/>
            <a:ext cx="576263" cy="5762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840" name="Oval 8"/>
          <p:cNvSpPr>
            <a:spLocks noChangeArrowheads="1"/>
          </p:cNvSpPr>
          <p:nvPr/>
        </p:nvSpPr>
        <p:spPr bwMode="auto">
          <a:xfrm>
            <a:off x="5219700" y="3357563"/>
            <a:ext cx="576263" cy="576262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841" name="Oval 9"/>
          <p:cNvSpPr>
            <a:spLocks noChangeArrowheads="1"/>
          </p:cNvSpPr>
          <p:nvPr/>
        </p:nvSpPr>
        <p:spPr bwMode="auto">
          <a:xfrm>
            <a:off x="6156325" y="4652963"/>
            <a:ext cx="576263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842" name="Oval 10"/>
          <p:cNvSpPr>
            <a:spLocks noChangeArrowheads="1"/>
          </p:cNvSpPr>
          <p:nvPr/>
        </p:nvSpPr>
        <p:spPr bwMode="auto">
          <a:xfrm>
            <a:off x="3492500" y="4508500"/>
            <a:ext cx="576263" cy="576263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843" name="Oval 11"/>
          <p:cNvSpPr>
            <a:spLocks noChangeArrowheads="1"/>
          </p:cNvSpPr>
          <p:nvPr/>
        </p:nvSpPr>
        <p:spPr bwMode="auto">
          <a:xfrm>
            <a:off x="2627313" y="4652963"/>
            <a:ext cx="576262" cy="57626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844" name="Oval 12"/>
          <p:cNvSpPr>
            <a:spLocks noChangeArrowheads="1"/>
          </p:cNvSpPr>
          <p:nvPr/>
        </p:nvSpPr>
        <p:spPr bwMode="auto">
          <a:xfrm>
            <a:off x="4716463" y="3933825"/>
            <a:ext cx="576262" cy="5762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845" name="Oval 13"/>
          <p:cNvSpPr>
            <a:spLocks noChangeArrowheads="1"/>
          </p:cNvSpPr>
          <p:nvPr/>
        </p:nvSpPr>
        <p:spPr bwMode="auto">
          <a:xfrm>
            <a:off x="3851275" y="4076700"/>
            <a:ext cx="576263" cy="5762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ree"/>
          <p:cNvSpPr>
            <a:spLocks noEditPoints="1" noChangeArrowheads="1"/>
          </p:cNvSpPr>
          <p:nvPr/>
        </p:nvSpPr>
        <p:spPr bwMode="auto">
          <a:xfrm>
            <a:off x="2195513" y="1052513"/>
            <a:ext cx="4968875" cy="4537075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1859" name="Oval 3"/>
          <p:cNvSpPr>
            <a:spLocks noChangeArrowheads="1"/>
          </p:cNvSpPr>
          <p:nvPr/>
        </p:nvSpPr>
        <p:spPr bwMode="auto">
          <a:xfrm>
            <a:off x="3419475" y="2060575"/>
            <a:ext cx="647700" cy="6254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860" name="Oval 4"/>
          <p:cNvSpPr>
            <a:spLocks noChangeArrowheads="1"/>
          </p:cNvSpPr>
          <p:nvPr/>
        </p:nvSpPr>
        <p:spPr bwMode="auto">
          <a:xfrm>
            <a:off x="5508625" y="2349500"/>
            <a:ext cx="576263" cy="5762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861" name="Oval 5"/>
          <p:cNvSpPr>
            <a:spLocks noChangeArrowheads="1"/>
          </p:cNvSpPr>
          <p:nvPr/>
        </p:nvSpPr>
        <p:spPr bwMode="auto">
          <a:xfrm>
            <a:off x="2987675" y="3500438"/>
            <a:ext cx="576263" cy="5762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862" name="Oval 6"/>
          <p:cNvSpPr>
            <a:spLocks noChangeArrowheads="1"/>
          </p:cNvSpPr>
          <p:nvPr/>
        </p:nvSpPr>
        <p:spPr bwMode="auto">
          <a:xfrm>
            <a:off x="4140200" y="3213100"/>
            <a:ext cx="576263" cy="57626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863" name="Oval 7"/>
          <p:cNvSpPr>
            <a:spLocks noChangeArrowheads="1"/>
          </p:cNvSpPr>
          <p:nvPr/>
        </p:nvSpPr>
        <p:spPr bwMode="auto">
          <a:xfrm>
            <a:off x="4572000" y="1628775"/>
            <a:ext cx="576263" cy="576263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864" name="Oval 8"/>
          <p:cNvSpPr>
            <a:spLocks noChangeArrowheads="1"/>
          </p:cNvSpPr>
          <p:nvPr/>
        </p:nvSpPr>
        <p:spPr bwMode="auto">
          <a:xfrm>
            <a:off x="5219700" y="3357563"/>
            <a:ext cx="576263" cy="576262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865" name="Oval 9"/>
          <p:cNvSpPr>
            <a:spLocks noChangeArrowheads="1"/>
          </p:cNvSpPr>
          <p:nvPr/>
        </p:nvSpPr>
        <p:spPr bwMode="auto">
          <a:xfrm>
            <a:off x="6156325" y="4652963"/>
            <a:ext cx="576263" cy="57626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866" name="Oval 10"/>
          <p:cNvSpPr>
            <a:spLocks noChangeArrowheads="1"/>
          </p:cNvSpPr>
          <p:nvPr/>
        </p:nvSpPr>
        <p:spPr bwMode="auto">
          <a:xfrm>
            <a:off x="3492500" y="4508500"/>
            <a:ext cx="576263" cy="576263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867" name="Oval 11"/>
          <p:cNvSpPr>
            <a:spLocks noChangeArrowheads="1"/>
          </p:cNvSpPr>
          <p:nvPr/>
        </p:nvSpPr>
        <p:spPr bwMode="auto">
          <a:xfrm>
            <a:off x="2627313" y="4652963"/>
            <a:ext cx="576262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868" name="Oval 12"/>
          <p:cNvSpPr>
            <a:spLocks noChangeArrowheads="1"/>
          </p:cNvSpPr>
          <p:nvPr/>
        </p:nvSpPr>
        <p:spPr bwMode="auto">
          <a:xfrm>
            <a:off x="4716463" y="3933825"/>
            <a:ext cx="576262" cy="57626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869" name="Oval 13"/>
          <p:cNvSpPr>
            <a:spLocks noChangeArrowheads="1"/>
          </p:cNvSpPr>
          <p:nvPr/>
        </p:nvSpPr>
        <p:spPr bwMode="auto">
          <a:xfrm>
            <a:off x="3851275" y="4076700"/>
            <a:ext cx="576263" cy="5762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870" name="AutoShape 1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6165850"/>
            <a:ext cx="720725" cy="431800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2"/>
          <p:cNvSpPr>
            <a:spLocks noChangeShapeType="1"/>
          </p:cNvSpPr>
          <p:nvPr/>
        </p:nvSpPr>
        <p:spPr bwMode="auto">
          <a:xfrm flipH="1">
            <a:off x="1331913" y="5229225"/>
            <a:ext cx="360362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2268538" y="5229225"/>
            <a:ext cx="14287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2292" name="Group 4"/>
          <p:cNvGrpSpPr>
            <a:grpSpLocks/>
          </p:cNvGrpSpPr>
          <p:nvPr/>
        </p:nvGrpSpPr>
        <p:grpSpPr bwMode="auto">
          <a:xfrm>
            <a:off x="1116013" y="2420938"/>
            <a:ext cx="2160587" cy="3455987"/>
            <a:chOff x="703" y="1525"/>
            <a:chExt cx="1361" cy="2177"/>
          </a:xfrm>
        </p:grpSpPr>
        <p:grpSp>
          <p:nvGrpSpPr>
            <p:cNvPr id="12293" name="Group 5"/>
            <p:cNvGrpSpPr>
              <a:grpSpLocks/>
            </p:cNvGrpSpPr>
            <p:nvPr/>
          </p:nvGrpSpPr>
          <p:grpSpPr bwMode="auto">
            <a:xfrm>
              <a:off x="793" y="1525"/>
              <a:ext cx="1225" cy="2177"/>
              <a:chOff x="793" y="1525"/>
              <a:chExt cx="1225" cy="2177"/>
            </a:xfrm>
          </p:grpSpPr>
          <p:sp>
            <p:nvSpPr>
              <p:cNvPr id="12294" name="Oval 6"/>
              <p:cNvSpPr>
                <a:spLocks noChangeArrowheads="1"/>
              </p:cNvSpPr>
              <p:nvPr/>
            </p:nvSpPr>
            <p:spPr bwMode="auto">
              <a:xfrm>
                <a:off x="793" y="1525"/>
                <a:ext cx="590" cy="59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5" name="Oval 7"/>
              <p:cNvSpPr>
                <a:spLocks noChangeArrowheads="1"/>
              </p:cNvSpPr>
              <p:nvPr/>
            </p:nvSpPr>
            <p:spPr bwMode="auto">
              <a:xfrm>
                <a:off x="839" y="2115"/>
                <a:ext cx="454" cy="86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6" name="Line 8"/>
              <p:cNvSpPr>
                <a:spLocks noChangeShapeType="1"/>
              </p:cNvSpPr>
              <p:nvPr/>
            </p:nvSpPr>
            <p:spPr bwMode="auto">
              <a:xfrm>
                <a:off x="975" y="2931"/>
                <a:ext cx="91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7" name="Line 9"/>
              <p:cNvSpPr>
                <a:spLocks noChangeShapeType="1"/>
              </p:cNvSpPr>
              <p:nvPr/>
            </p:nvSpPr>
            <p:spPr bwMode="auto">
              <a:xfrm>
                <a:off x="1202" y="2886"/>
                <a:ext cx="227" cy="4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8" name="Oval 10"/>
              <p:cNvSpPr>
                <a:spLocks noChangeArrowheads="1"/>
              </p:cNvSpPr>
              <p:nvPr/>
            </p:nvSpPr>
            <p:spPr bwMode="auto">
              <a:xfrm>
                <a:off x="1746" y="3385"/>
                <a:ext cx="272" cy="31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299" name="Line 11"/>
            <p:cNvSpPr>
              <a:spLocks noChangeShapeType="1"/>
            </p:cNvSpPr>
            <p:nvPr/>
          </p:nvSpPr>
          <p:spPr bwMode="auto">
            <a:xfrm flipH="1">
              <a:off x="703" y="2341"/>
              <a:ext cx="272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00" name="Line 12"/>
            <p:cNvSpPr>
              <a:spLocks noChangeShapeType="1"/>
            </p:cNvSpPr>
            <p:nvPr/>
          </p:nvSpPr>
          <p:spPr bwMode="auto">
            <a:xfrm>
              <a:off x="703" y="2795"/>
              <a:ext cx="408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01" name="Line 13"/>
            <p:cNvSpPr>
              <a:spLocks noChangeShapeType="1"/>
            </p:cNvSpPr>
            <p:nvPr/>
          </p:nvSpPr>
          <p:spPr bwMode="auto">
            <a:xfrm>
              <a:off x="1247" y="2296"/>
              <a:ext cx="318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02" name="Line 14"/>
            <p:cNvSpPr>
              <a:spLocks noChangeShapeType="1"/>
            </p:cNvSpPr>
            <p:nvPr/>
          </p:nvSpPr>
          <p:spPr bwMode="auto">
            <a:xfrm flipV="1">
              <a:off x="1565" y="2251"/>
              <a:ext cx="499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03" name="WordArt 15"/>
          <p:cNvSpPr>
            <a:spLocks noChangeArrowheads="1" noChangeShapeType="1" noTextEdit="1"/>
          </p:cNvSpPr>
          <p:nvPr/>
        </p:nvSpPr>
        <p:spPr bwMode="auto">
          <a:xfrm>
            <a:off x="3348038" y="333375"/>
            <a:ext cx="1757362" cy="1008063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Євро-2012</a:t>
            </a:r>
            <a:endParaRPr lang="en-US" sz="3600" b="1" kern="1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2"/>
          <p:cNvSpPr>
            <a:spLocks noChangeShapeType="1"/>
          </p:cNvSpPr>
          <p:nvPr/>
        </p:nvSpPr>
        <p:spPr bwMode="auto">
          <a:xfrm flipH="1">
            <a:off x="1331913" y="5229225"/>
            <a:ext cx="360362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>
            <a:off x="2268538" y="5229225"/>
            <a:ext cx="43180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6" name="Oval 4"/>
          <p:cNvSpPr>
            <a:spLocks noChangeArrowheads="1"/>
          </p:cNvSpPr>
          <p:nvPr/>
        </p:nvSpPr>
        <p:spPr bwMode="auto">
          <a:xfrm>
            <a:off x="1258888" y="2420938"/>
            <a:ext cx="936625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Oval 5"/>
          <p:cNvSpPr>
            <a:spLocks noChangeArrowheads="1"/>
          </p:cNvSpPr>
          <p:nvPr/>
        </p:nvSpPr>
        <p:spPr bwMode="auto">
          <a:xfrm>
            <a:off x="1331913" y="3357563"/>
            <a:ext cx="720725" cy="13668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1547813" y="4652963"/>
            <a:ext cx="144462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1908175" y="4581525"/>
            <a:ext cx="3603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20" name="Oval 8"/>
          <p:cNvSpPr>
            <a:spLocks noChangeArrowheads="1"/>
          </p:cNvSpPr>
          <p:nvPr/>
        </p:nvSpPr>
        <p:spPr bwMode="auto">
          <a:xfrm>
            <a:off x="2771775" y="5373688"/>
            <a:ext cx="4318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 flipH="1">
            <a:off x="1116013" y="3716338"/>
            <a:ext cx="43180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1116013" y="4437063"/>
            <a:ext cx="6477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1979613" y="3644900"/>
            <a:ext cx="5048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 flipV="1">
            <a:off x="2484438" y="3573463"/>
            <a:ext cx="792162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25" name="WordArt 13"/>
          <p:cNvSpPr>
            <a:spLocks noChangeArrowheads="1" noChangeShapeType="1" noTextEdit="1"/>
          </p:cNvSpPr>
          <p:nvPr/>
        </p:nvSpPr>
        <p:spPr bwMode="auto">
          <a:xfrm>
            <a:off x="2843213" y="333375"/>
            <a:ext cx="2665412" cy="1008063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Євро-2012</a:t>
            </a:r>
            <a:endParaRPr lang="en-US" sz="3600" b="1" kern="1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11111E-6 C 0.12708 -0.17384 0.25451 -0.34722 0.36701 -0.45903 C 0.47934 -0.57083 0.57621 -0.6206 0.67326 -0.67014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" y="-3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3844925"/>
            <a:ext cx="1439862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3127375"/>
            <a:ext cx="2520950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2263775"/>
            <a:ext cx="3816350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1446213"/>
            <a:ext cx="5040312" cy="341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654050"/>
            <a:ext cx="626427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620713"/>
            <a:ext cx="7848600" cy="532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539750" y="2060575"/>
            <a:ext cx="7920038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4200">
                <a:solidFill>
                  <a:srgbClr val="660033"/>
                </a:solidFill>
              </a:rPr>
              <a:t>Анімація</a:t>
            </a:r>
            <a:endParaRPr lang="ru-RU" sz="14200">
              <a:solidFill>
                <a:srgbClr val="660033"/>
              </a:solidFill>
            </a:endParaRPr>
          </a:p>
        </p:txBody>
      </p:sp>
      <p:grpSp>
        <p:nvGrpSpPr>
          <p:cNvPr id="5138" name="Group 18"/>
          <p:cNvGrpSpPr>
            <a:grpSpLocks/>
          </p:cNvGrpSpPr>
          <p:nvPr/>
        </p:nvGrpSpPr>
        <p:grpSpPr bwMode="auto">
          <a:xfrm>
            <a:off x="1476375" y="1773238"/>
            <a:ext cx="2303463" cy="2924175"/>
            <a:chOff x="696" y="2497"/>
            <a:chExt cx="1335" cy="1574"/>
          </a:xfrm>
        </p:grpSpPr>
        <p:sp>
          <p:nvSpPr>
            <p:cNvPr id="3076" name="Freeform 19"/>
            <p:cNvSpPr>
              <a:spLocks/>
            </p:cNvSpPr>
            <p:nvPr/>
          </p:nvSpPr>
          <p:spPr bwMode="auto">
            <a:xfrm>
              <a:off x="1035" y="2814"/>
              <a:ext cx="692" cy="830"/>
            </a:xfrm>
            <a:custGeom>
              <a:avLst/>
              <a:gdLst>
                <a:gd name="T0" fmla="*/ 679 w 5535"/>
                <a:gd name="T1" fmla="*/ 14 h 6644"/>
                <a:gd name="T2" fmla="*/ 684 w 5535"/>
                <a:gd name="T3" fmla="*/ 21 h 6644"/>
                <a:gd name="T4" fmla="*/ 688 w 5535"/>
                <a:gd name="T5" fmla="*/ 30 h 6644"/>
                <a:gd name="T6" fmla="*/ 691 w 5535"/>
                <a:gd name="T7" fmla="*/ 39 h 6644"/>
                <a:gd name="T8" fmla="*/ 692 w 5535"/>
                <a:gd name="T9" fmla="*/ 48 h 6644"/>
                <a:gd name="T10" fmla="*/ 692 w 5535"/>
                <a:gd name="T11" fmla="*/ 58 h 6644"/>
                <a:gd name="T12" fmla="*/ 690 w 5535"/>
                <a:gd name="T13" fmla="*/ 69 h 6644"/>
                <a:gd name="T14" fmla="*/ 687 w 5535"/>
                <a:gd name="T15" fmla="*/ 79 h 6644"/>
                <a:gd name="T16" fmla="*/ 683 w 5535"/>
                <a:gd name="T17" fmla="*/ 90 h 6644"/>
                <a:gd name="T18" fmla="*/ 677 w 5535"/>
                <a:gd name="T19" fmla="*/ 100 h 6644"/>
                <a:gd name="T20" fmla="*/ 670 w 5535"/>
                <a:gd name="T21" fmla="*/ 110 h 6644"/>
                <a:gd name="T22" fmla="*/ 109 w 5535"/>
                <a:gd name="T23" fmla="*/ 801 h 6644"/>
                <a:gd name="T24" fmla="*/ 100 w 5535"/>
                <a:gd name="T25" fmla="*/ 809 h 6644"/>
                <a:gd name="T26" fmla="*/ 91 w 5535"/>
                <a:gd name="T27" fmla="*/ 816 h 6644"/>
                <a:gd name="T28" fmla="*/ 82 w 5535"/>
                <a:gd name="T29" fmla="*/ 821 h 6644"/>
                <a:gd name="T30" fmla="*/ 72 w 5535"/>
                <a:gd name="T31" fmla="*/ 826 h 6644"/>
                <a:gd name="T32" fmla="*/ 62 w 5535"/>
                <a:gd name="T33" fmla="*/ 829 h 6644"/>
                <a:gd name="T34" fmla="*/ 52 w 5535"/>
                <a:gd name="T35" fmla="*/ 830 h 6644"/>
                <a:gd name="T36" fmla="*/ 43 w 5535"/>
                <a:gd name="T37" fmla="*/ 830 h 6644"/>
                <a:gd name="T38" fmla="*/ 34 w 5535"/>
                <a:gd name="T39" fmla="*/ 828 h 6644"/>
                <a:gd name="T40" fmla="*/ 25 w 5535"/>
                <a:gd name="T41" fmla="*/ 825 h 6644"/>
                <a:gd name="T42" fmla="*/ 18 w 5535"/>
                <a:gd name="T43" fmla="*/ 820 h 6644"/>
                <a:gd name="T44" fmla="*/ 11 w 5535"/>
                <a:gd name="T45" fmla="*/ 813 h 6644"/>
                <a:gd name="T46" fmla="*/ 6 w 5535"/>
                <a:gd name="T47" fmla="*/ 806 h 6644"/>
                <a:gd name="T48" fmla="*/ 3 w 5535"/>
                <a:gd name="T49" fmla="*/ 797 h 6644"/>
                <a:gd name="T50" fmla="*/ 1 w 5535"/>
                <a:gd name="T51" fmla="*/ 788 h 6644"/>
                <a:gd name="T52" fmla="*/ 0 w 5535"/>
                <a:gd name="T53" fmla="*/ 778 h 6644"/>
                <a:gd name="T54" fmla="*/ 1 w 5535"/>
                <a:gd name="T55" fmla="*/ 768 h 6644"/>
                <a:gd name="T56" fmla="*/ 3 w 5535"/>
                <a:gd name="T57" fmla="*/ 758 h 6644"/>
                <a:gd name="T58" fmla="*/ 6 w 5535"/>
                <a:gd name="T59" fmla="*/ 747 h 6644"/>
                <a:gd name="T60" fmla="*/ 11 w 5535"/>
                <a:gd name="T61" fmla="*/ 737 h 6644"/>
                <a:gd name="T62" fmla="*/ 18 w 5535"/>
                <a:gd name="T63" fmla="*/ 727 h 6644"/>
                <a:gd name="T64" fmla="*/ 578 w 5535"/>
                <a:gd name="T65" fmla="*/ 35 h 6644"/>
                <a:gd name="T66" fmla="*/ 586 w 5535"/>
                <a:gd name="T67" fmla="*/ 26 h 6644"/>
                <a:gd name="T68" fmla="*/ 595 w 5535"/>
                <a:gd name="T69" fmla="*/ 19 h 6644"/>
                <a:gd name="T70" fmla="*/ 604 w 5535"/>
                <a:gd name="T71" fmla="*/ 12 h 6644"/>
                <a:gd name="T72" fmla="*/ 614 w 5535"/>
                <a:gd name="T73" fmla="*/ 7 h 6644"/>
                <a:gd name="T74" fmla="*/ 624 w 5535"/>
                <a:gd name="T75" fmla="*/ 3 h 6644"/>
                <a:gd name="T76" fmla="*/ 634 w 5535"/>
                <a:gd name="T77" fmla="*/ 1 h 6644"/>
                <a:gd name="T78" fmla="*/ 643 w 5535"/>
                <a:gd name="T79" fmla="*/ 0 h 6644"/>
                <a:gd name="T80" fmla="*/ 652 w 5535"/>
                <a:gd name="T81" fmla="*/ 1 h 6644"/>
                <a:gd name="T82" fmla="*/ 661 w 5535"/>
                <a:gd name="T83" fmla="*/ 3 h 6644"/>
                <a:gd name="T84" fmla="*/ 669 w 5535"/>
                <a:gd name="T85" fmla="*/ 7 h 66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535" h="6644">
                  <a:moveTo>
                    <a:pt x="5394" y="82"/>
                  </a:moveTo>
                  <a:lnTo>
                    <a:pt x="5412" y="98"/>
                  </a:lnTo>
                  <a:lnTo>
                    <a:pt x="5429" y="115"/>
                  </a:lnTo>
                  <a:lnTo>
                    <a:pt x="5445" y="132"/>
                  </a:lnTo>
                  <a:lnTo>
                    <a:pt x="5459" y="151"/>
                  </a:lnTo>
                  <a:lnTo>
                    <a:pt x="5472" y="172"/>
                  </a:lnTo>
                  <a:lnTo>
                    <a:pt x="5484" y="192"/>
                  </a:lnTo>
                  <a:lnTo>
                    <a:pt x="5496" y="214"/>
                  </a:lnTo>
                  <a:lnTo>
                    <a:pt x="5505" y="237"/>
                  </a:lnTo>
                  <a:lnTo>
                    <a:pt x="5513" y="260"/>
                  </a:lnTo>
                  <a:lnTo>
                    <a:pt x="5520" y="284"/>
                  </a:lnTo>
                  <a:lnTo>
                    <a:pt x="5525" y="309"/>
                  </a:lnTo>
                  <a:lnTo>
                    <a:pt x="5530" y="334"/>
                  </a:lnTo>
                  <a:lnTo>
                    <a:pt x="5533" y="359"/>
                  </a:lnTo>
                  <a:lnTo>
                    <a:pt x="5534" y="386"/>
                  </a:lnTo>
                  <a:lnTo>
                    <a:pt x="5535" y="412"/>
                  </a:lnTo>
                  <a:lnTo>
                    <a:pt x="5534" y="439"/>
                  </a:lnTo>
                  <a:lnTo>
                    <a:pt x="5532" y="467"/>
                  </a:lnTo>
                  <a:lnTo>
                    <a:pt x="5529" y="494"/>
                  </a:lnTo>
                  <a:lnTo>
                    <a:pt x="5525" y="521"/>
                  </a:lnTo>
                  <a:lnTo>
                    <a:pt x="5520" y="550"/>
                  </a:lnTo>
                  <a:lnTo>
                    <a:pt x="5513" y="577"/>
                  </a:lnTo>
                  <a:lnTo>
                    <a:pt x="5505" y="606"/>
                  </a:lnTo>
                  <a:lnTo>
                    <a:pt x="5496" y="634"/>
                  </a:lnTo>
                  <a:lnTo>
                    <a:pt x="5484" y="662"/>
                  </a:lnTo>
                  <a:lnTo>
                    <a:pt x="5473" y="690"/>
                  </a:lnTo>
                  <a:lnTo>
                    <a:pt x="5460" y="718"/>
                  </a:lnTo>
                  <a:lnTo>
                    <a:pt x="5446" y="745"/>
                  </a:lnTo>
                  <a:lnTo>
                    <a:pt x="5431" y="773"/>
                  </a:lnTo>
                  <a:lnTo>
                    <a:pt x="5413" y="800"/>
                  </a:lnTo>
                  <a:lnTo>
                    <a:pt x="5395" y="827"/>
                  </a:lnTo>
                  <a:lnTo>
                    <a:pt x="5377" y="854"/>
                  </a:lnTo>
                  <a:lnTo>
                    <a:pt x="5357" y="879"/>
                  </a:lnTo>
                  <a:lnTo>
                    <a:pt x="914" y="6360"/>
                  </a:lnTo>
                  <a:lnTo>
                    <a:pt x="893" y="6385"/>
                  </a:lnTo>
                  <a:lnTo>
                    <a:pt x="872" y="6409"/>
                  </a:lnTo>
                  <a:lnTo>
                    <a:pt x="848" y="6432"/>
                  </a:lnTo>
                  <a:lnTo>
                    <a:pt x="826" y="6454"/>
                  </a:lnTo>
                  <a:lnTo>
                    <a:pt x="802" y="6475"/>
                  </a:lnTo>
                  <a:lnTo>
                    <a:pt x="777" y="6495"/>
                  </a:lnTo>
                  <a:lnTo>
                    <a:pt x="753" y="6513"/>
                  </a:lnTo>
                  <a:lnTo>
                    <a:pt x="728" y="6530"/>
                  </a:lnTo>
                  <a:lnTo>
                    <a:pt x="702" y="6547"/>
                  </a:lnTo>
                  <a:lnTo>
                    <a:pt x="677" y="6562"/>
                  </a:lnTo>
                  <a:lnTo>
                    <a:pt x="652" y="6575"/>
                  </a:lnTo>
                  <a:lnTo>
                    <a:pt x="625" y="6588"/>
                  </a:lnTo>
                  <a:lnTo>
                    <a:pt x="599" y="6599"/>
                  </a:lnTo>
                  <a:lnTo>
                    <a:pt x="573" y="6610"/>
                  </a:lnTo>
                  <a:lnTo>
                    <a:pt x="546" y="6618"/>
                  </a:lnTo>
                  <a:lnTo>
                    <a:pt x="520" y="6626"/>
                  </a:lnTo>
                  <a:lnTo>
                    <a:pt x="494" y="6632"/>
                  </a:lnTo>
                  <a:lnTo>
                    <a:pt x="468" y="6637"/>
                  </a:lnTo>
                  <a:lnTo>
                    <a:pt x="442" y="6640"/>
                  </a:lnTo>
                  <a:lnTo>
                    <a:pt x="417" y="6643"/>
                  </a:lnTo>
                  <a:lnTo>
                    <a:pt x="391" y="6644"/>
                  </a:lnTo>
                  <a:lnTo>
                    <a:pt x="366" y="6643"/>
                  </a:lnTo>
                  <a:lnTo>
                    <a:pt x="340" y="6641"/>
                  </a:lnTo>
                  <a:lnTo>
                    <a:pt x="316" y="6638"/>
                  </a:lnTo>
                  <a:lnTo>
                    <a:pt x="292" y="6634"/>
                  </a:lnTo>
                  <a:lnTo>
                    <a:pt x="268" y="6628"/>
                  </a:lnTo>
                  <a:lnTo>
                    <a:pt x="246" y="6621"/>
                  </a:lnTo>
                  <a:lnTo>
                    <a:pt x="224" y="6612"/>
                  </a:lnTo>
                  <a:lnTo>
                    <a:pt x="202" y="6601"/>
                  </a:lnTo>
                  <a:lnTo>
                    <a:pt x="181" y="6590"/>
                  </a:lnTo>
                  <a:lnTo>
                    <a:pt x="161" y="6577"/>
                  </a:lnTo>
                  <a:lnTo>
                    <a:pt x="142" y="6562"/>
                  </a:lnTo>
                  <a:lnTo>
                    <a:pt x="123" y="6546"/>
                  </a:lnTo>
                  <a:lnTo>
                    <a:pt x="106" y="6529"/>
                  </a:lnTo>
                  <a:lnTo>
                    <a:pt x="90" y="6511"/>
                  </a:lnTo>
                  <a:lnTo>
                    <a:pt x="76" y="6492"/>
                  </a:lnTo>
                  <a:lnTo>
                    <a:pt x="63" y="6472"/>
                  </a:lnTo>
                  <a:lnTo>
                    <a:pt x="50" y="6451"/>
                  </a:lnTo>
                  <a:lnTo>
                    <a:pt x="40" y="6429"/>
                  </a:lnTo>
                  <a:lnTo>
                    <a:pt x="30" y="6407"/>
                  </a:lnTo>
                  <a:lnTo>
                    <a:pt x="22" y="6383"/>
                  </a:lnTo>
                  <a:lnTo>
                    <a:pt x="16" y="6360"/>
                  </a:lnTo>
                  <a:lnTo>
                    <a:pt x="10" y="6335"/>
                  </a:lnTo>
                  <a:lnTo>
                    <a:pt x="6" y="6311"/>
                  </a:lnTo>
                  <a:lnTo>
                    <a:pt x="3" y="6284"/>
                  </a:lnTo>
                  <a:lnTo>
                    <a:pt x="1" y="6259"/>
                  </a:lnTo>
                  <a:lnTo>
                    <a:pt x="0" y="6231"/>
                  </a:lnTo>
                  <a:lnTo>
                    <a:pt x="1" y="6205"/>
                  </a:lnTo>
                  <a:lnTo>
                    <a:pt x="3" y="6178"/>
                  </a:lnTo>
                  <a:lnTo>
                    <a:pt x="6" y="6150"/>
                  </a:lnTo>
                  <a:lnTo>
                    <a:pt x="10" y="6122"/>
                  </a:lnTo>
                  <a:lnTo>
                    <a:pt x="16" y="6095"/>
                  </a:lnTo>
                  <a:lnTo>
                    <a:pt x="22" y="6066"/>
                  </a:lnTo>
                  <a:lnTo>
                    <a:pt x="30" y="6038"/>
                  </a:lnTo>
                  <a:lnTo>
                    <a:pt x="40" y="6010"/>
                  </a:lnTo>
                  <a:lnTo>
                    <a:pt x="50" y="5982"/>
                  </a:lnTo>
                  <a:lnTo>
                    <a:pt x="63" y="5954"/>
                  </a:lnTo>
                  <a:lnTo>
                    <a:pt x="76" y="5925"/>
                  </a:lnTo>
                  <a:lnTo>
                    <a:pt x="90" y="5898"/>
                  </a:lnTo>
                  <a:lnTo>
                    <a:pt x="105" y="5871"/>
                  </a:lnTo>
                  <a:lnTo>
                    <a:pt x="121" y="5843"/>
                  </a:lnTo>
                  <a:lnTo>
                    <a:pt x="140" y="5817"/>
                  </a:lnTo>
                  <a:lnTo>
                    <a:pt x="159" y="5790"/>
                  </a:lnTo>
                  <a:lnTo>
                    <a:pt x="179" y="5764"/>
                  </a:lnTo>
                  <a:lnTo>
                    <a:pt x="4621" y="284"/>
                  </a:lnTo>
                  <a:lnTo>
                    <a:pt x="4642" y="259"/>
                  </a:lnTo>
                  <a:lnTo>
                    <a:pt x="4664" y="235"/>
                  </a:lnTo>
                  <a:lnTo>
                    <a:pt x="4686" y="211"/>
                  </a:lnTo>
                  <a:lnTo>
                    <a:pt x="4710" y="189"/>
                  </a:lnTo>
                  <a:lnTo>
                    <a:pt x="4733" y="169"/>
                  </a:lnTo>
                  <a:lnTo>
                    <a:pt x="4757" y="149"/>
                  </a:lnTo>
                  <a:lnTo>
                    <a:pt x="4782" y="130"/>
                  </a:lnTo>
                  <a:lnTo>
                    <a:pt x="4807" y="113"/>
                  </a:lnTo>
                  <a:lnTo>
                    <a:pt x="4832" y="97"/>
                  </a:lnTo>
                  <a:lnTo>
                    <a:pt x="4858" y="83"/>
                  </a:lnTo>
                  <a:lnTo>
                    <a:pt x="4884" y="68"/>
                  </a:lnTo>
                  <a:lnTo>
                    <a:pt x="4910" y="56"/>
                  </a:lnTo>
                  <a:lnTo>
                    <a:pt x="4936" y="44"/>
                  </a:lnTo>
                  <a:lnTo>
                    <a:pt x="4962" y="35"/>
                  </a:lnTo>
                  <a:lnTo>
                    <a:pt x="4989" y="26"/>
                  </a:lnTo>
                  <a:lnTo>
                    <a:pt x="5015" y="18"/>
                  </a:lnTo>
                  <a:lnTo>
                    <a:pt x="5041" y="12"/>
                  </a:lnTo>
                  <a:lnTo>
                    <a:pt x="5068" y="7"/>
                  </a:lnTo>
                  <a:lnTo>
                    <a:pt x="5093" y="4"/>
                  </a:lnTo>
                  <a:lnTo>
                    <a:pt x="5119" y="1"/>
                  </a:lnTo>
                  <a:lnTo>
                    <a:pt x="5145" y="0"/>
                  </a:lnTo>
                  <a:lnTo>
                    <a:pt x="5170" y="0"/>
                  </a:lnTo>
                  <a:lnTo>
                    <a:pt x="5194" y="2"/>
                  </a:lnTo>
                  <a:lnTo>
                    <a:pt x="5219" y="6"/>
                  </a:lnTo>
                  <a:lnTo>
                    <a:pt x="5243" y="10"/>
                  </a:lnTo>
                  <a:lnTo>
                    <a:pt x="5266" y="16"/>
                  </a:lnTo>
                  <a:lnTo>
                    <a:pt x="5290" y="23"/>
                  </a:lnTo>
                  <a:lnTo>
                    <a:pt x="5312" y="32"/>
                  </a:lnTo>
                  <a:lnTo>
                    <a:pt x="5333" y="42"/>
                  </a:lnTo>
                  <a:lnTo>
                    <a:pt x="5355" y="54"/>
                  </a:lnTo>
                  <a:lnTo>
                    <a:pt x="5375" y="67"/>
                  </a:lnTo>
                  <a:lnTo>
                    <a:pt x="5394" y="82"/>
                  </a:lnTo>
                  <a:close/>
                </a:path>
              </a:pathLst>
            </a:custGeom>
            <a:solidFill>
              <a:srgbClr val="E8943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" name="Freeform 20"/>
            <p:cNvSpPr>
              <a:spLocks/>
            </p:cNvSpPr>
            <p:nvPr/>
          </p:nvSpPr>
          <p:spPr bwMode="auto">
            <a:xfrm>
              <a:off x="1035" y="2814"/>
              <a:ext cx="692" cy="830"/>
            </a:xfrm>
            <a:custGeom>
              <a:avLst/>
              <a:gdLst>
                <a:gd name="T0" fmla="*/ 677 w 5535"/>
                <a:gd name="T1" fmla="*/ 12 h 6644"/>
                <a:gd name="T2" fmla="*/ 682 w 5535"/>
                <a:gd name="T3" fmla="*/ 19 h 6644"/>
                <a:gd name="T4" fmla="*/ 687 w 5535"/>
                <a:gd name="T5" fmla="*/ 27 h 6644"/>
                <a:gd name="T6" fmla="*/ 690 w 5535"/>
                <a:gd name="T7" fmla="*/ 35 h 6644"/>
                <a:gd name="T8" fmla="*/ 692 w 5535"/>
                <a:gd name="T9" fmla="*/ 45 h 6644"/>
                <a:gd name="T10" fmla="*/ 692 w 5535"/>
                <a:gd name="T11" fmla="*/ 55 h 6644"/>
                <a:gd name="T12" fmla="*/ 691 w 5535"/>
                <a:gd name="T13" fmla="*/ 65 h 6644"/>
                <a:gd name="T14" fmla="*/ 688 w 5535"/>
                <a:gd name="T15" fmla="*/ 76 h 6644"/>
                <a:gd name="T16" fmla="*/ 684 w 5535"/>
                <a:gd name="T17" fmla="*/ 86 h 6644"/>
                <a:gd name="T18" fmla="*/ 679 w 5535"/>
                <a:gd name="T19" fmla="*/ 97 h 6644"/>
                <a:gd name="T20" fmla="*/ 672 w 5535"/>
                <a:gd name="T21" fmla="*/ 107 h 6644"/>
                <a:gd name="T22" fmla="*/ 112 w 5535"/>
                <a:gd name="T23" fmla="*/ 798 h 6644"/>
                <a:gd name="T24" fmla="*/ 103 w 5535"/>
                <a:gd name="T25" fmla="*/ 806 h 6644"/>
                <a:gd name="T26" fmla="*/ 94 w 5535"/>
                <a:gd name="T27" fmla="*/ 814 h 6644"/>
                <a:gd name="T28" fmla="*/ 85 w 5535"/>
                <a:gd name="T29" fmla="*/ 820 h 6644"/>
                <a:gd name="T30" fmla="*/ 75 w 5535"/>
                <a:gd name="T31" fmla="*/ 824 h 6644"/>
                <a:gd name="T32" fmla="*/ 65 w 5535"/>
                <a:gd name="T33" fmla="*/ 828 h 6644"/>
                <a:gd name="T34" fmla="*/ 55 w 5535"/>
                <a:gd name="T35" fmla="*/ 830 h 6644"/>
                <a:gd name="T36" fmla="*/ 46 w 5535"/>
                <a:gd name="T37" fmla="*/ 830 h 6644"/>
                <a:gd name="T38" fmla="*/ 37 w 5535"/>
                <a:gd name="T39" fmla="*/ 829 h 6644"/>
                <a:gd name="T40" fmla="*/ 28 w 5535"/>
                <a:gd name="T41" fmla="*/ 826 h 6644"/>
                <a:gd name="T42" fmla="*/ 20 w 5535"/>
                <a:gd name="T43" fmla="*/ 822 h 6644"/>
                <a:gd name="T44" fmla="*/ 15 w 5535"/>
                <a:gd name="T45" fmla="*/ 818 h 6644"/>
                <a:gd name="T46" fmla="*/ 10 w 5535"/>
                <a:gd name="T47" fmla="*/ 811 h 6644"/>
                <a:gd name="T48" fmla="*/ 5 w 5535"/>
                <a:gd name="T49" fmla="*/ 803 h 6644"/>
                <a:gd name="T50" fmla="*/ 2 w 5535"/>
                <a:gd name="T51" fmla="*/ 795 h 6644"/>
                <a:gd name="T52" fmla="*/ 0 w 5535"/>
                <a:gd name="T53" fmla="*/ 785 h 6644"/>
                <a:gd name="T54" fmla="*/ 0 w 5535"/>
                <a:gd name="T55" fmla="*/ 775 h 6644"/>
                <a:gd name="T56" fmla="*/ 1 w 5535"/>
                <a:gd name="T57" fmla="*/ 765 h 6644"/>
                <a:gd name="T58" fmla="*/ 4 w 5535"/>
                <a:gd name="T59" fmla="*/ 754 h 6644"/>
                <a:gd name="T60" fmla="*/ 8 w 5535"/>
                <a:gd name="T61" fmla="*/ 744 h 6644"/>
                <a:gd name="T62" fmla="*/ 13 w 5535"/>
                <a:gd name="T63" fmla="*/ 733 h 6644"/>
                <a:gd name="T64" fmla="*/ 20 w 5535"/>
                <a:gd name="T65" fmla="*/ 723 h 6644"/>
                <a:gd name="T66" fmla="*/ 580 w 5535"/>
                <a:gd name="T67" fmla="*/ 32 h 6644"/>
                <a:gd name="T68" fmla="*/ 589 w 5535"/>
                <a:gd name="T69" fmla="*/ 24 h 6644"/>
                <a:gd name="T70" fmla="*/ 598 w 5535"/>
                <a:gd name="T71" fmla="*/ 16 h 6644"/>
                <a:gd name="T72" fmla="*/ 607 w 5535"/>
                <a:gd name="T73" fmla="*/ 10 h 6644"/>
                <a:gd name="T74" fmla="*/ 617 w 5535"/>
                <a:gd name="T75" fmla="*/ 5 h 6644"/>
                <a:gd name="T76" fmla="*/ 627 w 5535"/>
                <a:gd name="T77" fmla="*/ 2 h 6644"/>
                <a:gd name="T78" fmla="*/ 637 w 5535"/>
                <a:gd name="T79" fmla="*/ 0 h 6644"/>
                <a:gd name="T80" fmla="*/ 646 w 5535"/>
                <a:gd name="T81" fmla="*/ 0 h 6644"/>
                <a:gd name="T82" fmla="*/ 655 w 5535"/>
                <a:gd name="T83" fmla="*/ 1 h 6644"/>
                <a:gd name="T84" fmla="*/ 664 w 5535"/>
                <a:gd name="T85" fmla="*/ 4 h 6644"/>
                <a:gd name="T86" fmla="*/ 672 w 5535"/>
                <a:gd name="T87" fmla="*/ 8 h 664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535" h="6644">
                  <a:moveTo>
                    <a:pt x="5394" y="82"/>
                  </a:moveTo>
                  <a:lnTo>
                    <a:pt x="5394" y="82"/>
                  </a:lnTo>
                  <a:lnTo>
                    <a:pt x="5412" y="98"/>
                  </a:lnTo>
                  <a:lnTo>
                    <a:pt x="5429" y="115"/>
                  </a:lnTo>
                  <a:lnTo>
                    <a:pt x="5445" y="132"/>
                  </a:lnTo>
                  <a:lnTo>
                    <a:pt x="5459" y="151"/>
                  </a:lnTo>
                  <a:lnTo>
                    <a:pt x="5472" y="172"/>
                  </a:lnTo>
                  <a:lnTo>
                    <a:pt x="5484" y="192"/>
                  </a:lnTo>
                  <a:lnTo>
                    <a:pt x="5496" y="214"/>
                  </a:lnTo>
                  <a:lnTo>
                    <a:pt x="5505" y="237"/>
                  </a:lnTo>
                  <a:lnTo>
                    <a:pt x="5513" y="260"/>
                  </a:lnTo>
                  <a:lnTo>
                    <a:pt x="5520" y="284"/>
                  </a:lnTo>
                  <a:lnTo>
                    <a:pt x="5525" y="309"/>
                  </a:lnTo>
                  <a:lnTo>
                    <a:pt x="5530" y="334"/>
                  </a:lnTo>
                  <a:lnTo>
                    <a:pt x="5533" y="359"/>
                  </a:lnTo>
                  <a:lnTo>
                    <a:pt x="5534" y="386"/>
                  </a:lnTo>
                  <a:lnTo>
                    <a:pt x="5535" y="412"/>
                  </a:lnTo>
                  <a:lnTo>
                    <a:pt x="5534" y="439"/>
                  </a:lnTo>
                  <a:lnTo>
                    <a:pt x="5532" y="467"/>
                  </a:lnTo>
                  <a:lnTo>
                    <a:pt x="5529" y="494"/>
                  </a:lnTo>
                  <a:lnTo>
                    <a:pt x="5525" y="521"/>
                  </a:lnTo>
                  <a:lnTo>
                    <a:pt x="5520" y="550"/>
                  </a:lnTo>
                  <a:lnTo>
                    <a:pt x="5513" y="577"/>
                  </a:lnTo>
                  <a:lnTo>
                    <a:pt x="5505" y="606"/>
                  </a:lnTo>
                  <a:lnTo>
                    <a:pt x="5496" y="634"/>
                  </a:lnTo>
                  <a:lnTo>
                    <a:pt x="5484" y="662"/>
                  </a:lnTo>
                  <a:lnTo>
                    <a:pt x="5473" y="690"/>
                  </a:lnTo>
                  <a:lnTo>
                    <a:pt x="5460" y="718"/>
                  </a:lnTo>
                  <a:lnTo>
                    <a:pt x="5446" y="745"/>
                  </a:lnTo>
                  <a:lnTo>
                    <a:pt x="5431" y="773"/>
                  </a:lnTo>
                  <a:lnTo>
                    <a:pt x="5413" y="800"/>
                  </a:lnTo>
                  <a:lnTo>
                    <a:pt x="5395" y="827"/>
                  </a:lnTo>
                  <a:lnTo>
                    <a:pt x="5377" y="854"/>
                  </a:lnTo>
                  <a:lnTo>
                    <a:pt x="5357" y="879"/>
                  </a:lnTo>
                  <a:lnTo>
                    <a:pt x="914" y="6360"/>
                  </a:lnTo>
                  <a:lnTo>
                    <a:pt x="893" y="6385"/>
                  </a:lnTo>
                  <a:lnTo>
                    <a:pt x="872" y="6409"/>
                  </a:lnTo>
                  <a:lnTo>
                    <a:pt x="848" y="6432"/>
                  </a:lnTo>
                  <a:lnTo>
                    <a:pt x="826" y="6454"/>
                  </a:lnTo>
                  <a:lnTo>
                    <a:pt x="802" y="6475"/>
                  </a:lnTo>
                  <a:lnTo>
                    <a:pt x="777" y="6495"/>
                  </a:lnTo>
                  <a:lnTo>
                    <a:pt x="753" y="6513"/>
                  </a:lnTo>
                  <a:lnTo>
                    <a:pt x="728" y="6530"/>
                  </a:lnTo>
                  <a:lnTo>
                    <a:pt x="702" y="6547"/>
                  </a:lnTo>
                  <a:lnTo>
                    <a:pt x="677" y="6562"/>
                  </a:lnTo>
                  <a:lnTo>
                    <a:pt x="652" y="6575"/>
                  </a:lnTo>
                  <a:lnTo>
                    <a:pt x="625" y="6588"/>
                  </a:lnTo>
                  <a:lnTo>
                    <a:pt x="599" y="6599"/>
                  </a:lnTo>
                  <a:lnTo>
                    <a:pt x="573" y="6610"/>
                  </a:lnTo>
                  <a:lnTo>
                    <a:pt x="546" y="6618"/>
                  </a:lnTo>
                  <a:lnTo>
                    <a:pt x="520" y="6626"/>
                  </a:lnTo>
                  <a:lnTo>
                    <a:pt x="494" y="6632"/>
                  </a:lnTo>
                  <a:lnTo>
                    <a:pt x="468" y="6637"/>
                  </a:lnTo>
                  <a:lnTo>
                    <a:pt x="442" y="6640"/>
                  </a:lnTo>
                  <a:lnTo>
                    <a:pt x="417" y="6643"/>
                  </a:lnTo>
                  <a:lnTo>
                    <a:pt x="391" y="6644"/>
                  </a:lnTo>
                  <a:lnTo>
                    <a:pt x="366" y="6643"/>
                  </a:lnTo>
                  <a:lnTo>
                    <a:pt x="340" y="6641"/>
                  </a:lnTo>
                  <a:lnTo>
                    <a:pt x="316" y="6638"/>
                  </a:lnTo>
                  <a:lnTo>
                    <a:pt x="292" y="6634"/>
                  </a:lnTo>
                  <a:lnTo>
                    <a:pt x="268" y="6628"/>
                  </a:lnTo>
                  <a:lnTo>
                    <a:pt x="246" y="6621"/>
                  </a:lnTo>
                  <a:lnTo>
                    <a:pt x="224" y="6612"/>
                  </a:lnTo>
                  <a:lnTo>
                    <a:pt x="202" y="6601"/>
                  </a:lnTo>
                  <a:lnTo>
                    <a:pt x="181" y="6590"/>
                  </a:lnTo>
                  <a:lnTo>
                    <a:pt x="161" y="6577"/>
                  </a:lnTo>
                  <a:lnTo>
                    <a:pt x="142" y="6562"/>
                  </a:lnTo>
                  <a:lnTo>
                    <a:pt x="123" y="6546"/>
                  </a:lnTo>
                  <a:lnTo>
                    <a:pt x="106" y="6529"/>
                  </a:lnTo>
                  <a:lnTo>
                    <a:pt x="90" y="6511"/>
                  </a:lnTo>
                  <a:lnTo>
                    <a:pt x="76" y="6492"/>
                  </a:lnTo>
                  <a:lnTo>
                    <a:pt x="63" y="6472"/>
                  </a:lnTo>
                  <a:lnTo>
                    <a:pt x="50" y="6451"/>
                  </a:lnTo>
                  <a:lnTo>
                    <a:pt x="40" y="6429"/>
                  </a:lnTo>
                  <a:lnTo>
                    <a:pt x="30" y="6407"/>
                  </a:lnTo>
                  <a:lnTo>
                    <a:pt x="22" y="6383"/>
                  </a:lnTo>
                  <a:lnTo>
                    <a:pt x="16" y="6360"/>
                  </a:lnTo>
                  <a:lnTo>
                    <a:pt x="10" y="6335"/>
                  </a:lnTo>
                  <a:lnTo>
                    <a:pt x="6" y="6311"/>
                  </a:lnTo>
                  <a:lnTo>
                    <a:pt x="3" y="6284"/>
                  </a:lnTo>
                  <a:lnTo>
                    <a:pt x="1" y="6259"/>
                  </a:lnTo>
                  <a:lnTo>
                    <a:pt x="0" y="6231"/>
                  </a:lnTo>
                  <a:lnTo>
                    <a:pt x="1" y="6205"/>
                  </a:lnTo>
                  <a:lnTo>
                    <a:pt x="3" y="6178"/>
                  </a:lnTo>
                  <a:lnTo>
                    <a:pt x="6" y="6150"/>
                  </a:lnTo>
                  <a:lnTo>
                    <a:pt x="10" y="6122"/>
                  </a:lnTo>
                  <a:lnTo>
                    <a:pt x="16" y="6095"/>
                  </a:lnTo>
                  <a:lnTo>
                    <a:pt x="22" y="6066"/>
                  </a:lnTo>
                  <a:lnTo>
                    <a:pt x="30" y="6038"/>
                  </a:lnTo>
                  <a:lnTo>
                    <a:pt x="40" y="6010"/>
                  </a:lnTo>
                  <a:lnTo>
                    <a:pt x="50" y="5982"/>
                  </a:lnTo>
                  <a:lnTo>
                    <a:pt x="63" y="5954"/>
                  </a:lnTo>
                  <a:lnTo>
                    <a:pt x="76" y="5925"/>
                  </a:lnTo>
                  <a:lnTo>
                    <a:pt x="90" y="5898"/>
                  </a:lnTo>
                  <a:lnTo>
                    <a:pt x="105" y="5871"/>
                  </a:lnTo>
                  <a:lnTo>
                    <a:pt x="121" y="5843"/>
                  </a:lnTo>
                  <a:lnTo>
                    <a:pt x="140" y="5817"/>
                  </a:lnTo>
                  <a:lnTo>
                    <a:pt x="159" y="5790"/>
                  </a:lnTo>
                  <a:lnTo>
                    <a:pt x="179" y="5764"/>
                  </a:lnTo>
                  <a:lnTo>
                    <a:pt x="4621" y="284"/>
                  </a:lnTo>
                  <a:lnTo>
                    <a:pt x="4642" y="259"/>
                  </a:lnTo>
                  <a:lnTo>
                    <a:pt x="4664" y="235"/>
                  </a:lnTo>
                  <a:lnTo>
                    <a:pt x="4686" y="211"/>
                  </a:lnTo>
                  <a:lnTo>
                    <a:pt x="4710" y="189"/>
                  </a:lnTo>
                  <a:lnTo>
                    <a:pt x="4733" y="169"/>
                  </a:lnTo>
                  <a:lnTo>
                    <a:pt x="4757" y="149"/>
                  </a:lnTo>
                  <a:lnTo>
                    <a:pt x="4782" y="130"/>
                  </a:lnTo>
                  <a:lnTo>
                    <a:pt x="4807" y="113"/>
                  </a:lnTo>
                  <a:lnTo>
                    <a:pt x="4832" y="97"/>
                  </a:lnTo>
                  <a:lnTo>
                    <a:pt x="4858" y="83"/>
                  </a:lnTo>
                  <a:lnTo>
                    <a:pt x="4884" y="68"/>
                  </a:lnTo>
                  <a:lnTo>
                    <a:pt x="4910" y="56"/>
                  </a:lnTo>
                  <a:lnTo>
                    <a:pt x="4936" y="44"/>
                  </a:lnTo>
                  <a:lnTo>
                    <a:pt x="4962" y="35"/>
                  </a:lnTo>
                  <a:lnTo>
                    <a:pt x="4989" y="26"/>
                  </a:lnTo>
                  <a:lnTo>
                    <a:pt x="5015" y="18"/>
                  </a:lnTo>
                  <a:lnTo>
                    <a:pt x="5041" y="12"/>
                  </a:lnTo>
                  <a:lnTo>
                    <a:pt x="5068" y="7"/>
                  </a:lnTo>
                  <a:lnTo>
                    <a:pt x="5093" y="4"/>
                  </a:lnTo>
                  <a:lnTo>
                    <a:pt x="5119" y="1"/>
                  </a:lnTo>
                  <a:lnTo>
                    <a:pt x="5145" y="0"/>
                  </a:lnTo>
                  <a:lnTo>
                    <a:pt x="5170" y="0"/>
                  </a:lnTo>
                  <a:lnTo>
                    <a:pt x="5194" y="2"/>
                  </a:lnTo>
                  <a:lnTo>
                    <a:pt x="5219" y="6"/>
                  </a:lnTo>
                  <a:lnTo>
                    <a:pt x="5243" y="10"/>
                  </a:lnTo>
                  <a:lnTo>
                    <a:pt x="5266" y="16"/>
                  </a:lnTo>
                  <a:lnTo>
                    <a:pt x="5290" y="23"/>
                  </a:lnTo>
                  <a:lnTo>
                    <a:pt x="5312" y="32"/>
                  </a:lnTo>
                  <a:lnTo>
                    <a:pt x="5333" y="42"/>
                  </a:lnTo>
                  <a:lnTo>
                    <a:pt x="5355" y="54"/>
                  </a:lnTo>
                  <a:lnTo>
                    <a:pt x="5375" y="67"/>
                  </a:lnTo>
                  <a:lnTo>
                    <a:pt x="5394" y="82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" name="Freeform 21"/>
            <p:cNvSpPr>
              <a:spLocks/>
            </p:cNvSpPr>
            <p:nvPr/>
          </p:nvSpPr>
          <p:spPr bwMode="auto">
            <a:xfrm>
              <a:off x="1284" y="2497"/>
              <a:ext cx="702" cy="837"/>
            </a:xfrm>
            <a:custGeom>
              <a:avLst/>
              <a:gdLst>
                <a:gd name="T0" fmla="*/ 684 w 5619"/>
                <a:gd name="T1" fmla="*/ 18 h 6696"/>
                <a:gd name="T2" fmla="*/ 691 w 5619"/>
                <a:gd name="T3" fmla="*/ 26 h 6696"/>
                <a:gd name="T4" fmla="*/ 696 w 5619"/>
                <a:gd name="T5" fmla="*/ 35 h 6696"/>
                <a:gd name="T6" fmla="*/ 699 w 5619"/>
                <a:gd name="T7" fmla="*/ 45 h 6696"/>
                <a:gd name="T8" fmla="*/ 702 w 5619"/>
                <a:gd name="T9" fmla="*/ 55 h 6696"/>
                <a:gd name="T10" fmla="*/ 702 w 5619"/>
                <a:gd name="T11" fmla="*/ 66 h 6696"/>
                <a:gd name="T12" fmla="*/ 701 w 5619"/>
                <a:gd name="T13" fmla="*/ 77 h 6696"/>
                <a:gd name="T14" fmla="*/ 699 w 5619"/>
                <a:gd name="T15" fmla="*/ 88 h 6696"/>
                <a:gd name="T16" fmla="*/ 695 w 5619"/>
                <a:gd name="T17" fmla="*/ 99 h 6696"/>
                <a:gd name="T18" fmla="*/ 689 w 5619"/>
                <a:gd name="T19" fmla="*/ 109 h 6696"/>
                <a:gd name="T20" fmla="*/ 682 w 5619"/>
                <a:gd name="T21" fmla="*/ 119 h 6696"/>
                <a:gd name="T22" fmla="*/ 122 w 5619"/>
                <a:gd name="T23" fmla="*/ 810 h 6696"/>
                <a:gd name="T24" fmla="*/ 113 w 5619"/>
                <a:gd name="T25" fmla="*/ 819 h 6696"/>
                <a:gd name="T26" fmla="*/ 103 w 5619"/>
                <a:gd name="T27" fmla="*/ 825 h 6696"/>
                <a:gd name="T28" fmla="*/ 93 w 5619"/>
                <a:gd name="T29" fmla="*/ 830 h 6696"/>
                <a:gd name="T30" fmla="*/ 83 w 5619"/>
                <a:gd name="T31" fmla="*/ 834 h 6696"/>
                <a:gd name="T32" fmla="*/ 72 w 5619"/>
                <a:gd name="T33" fmla="*/ 836 h 6696"/>
                <a:gd name="T34" fmla="*/ 61 w 5619"/>
                <a:gd name="T35" fmla="*/ 837 h 6696"/>
                <a:gd name="T36" fmla="*/ 51 w 5619"/>
                <a:gd name="T37" fmla="*/ 836 h 6696"/>
                <a:gd name="T38" fmla="*/ 41 w 5619"/>
                <a:gd name="T39" fmla="*/ 834 h 6696"/>
                <a:gd name="T40" fmla="*/ 32 w 5619"/>
                <a:gd name="T41" fmla="*/ 829 h 6696"/>
                <a:gd name="T42" fmla="*/ 23 w 5619"/>
                <a:gd name="T43" fmla="*/ 823 h 6696"/>
                <a:gd name="T44" fmla="*/ 15 w 5619"/>
                <a:gd name="T45" fmla="*/ 816 h 6696"/>
                <a:gd name="T46" fmla="*/ 9 w 5619"/>
                <a:gd name="T47" fmla="*/ 808 h 6696"/>
                <a:gd name="T48" fmla="*/ 5 w 5619"/>
                <a:gd name="T49" fmla="*/ 799 h 6696"/>
                <a:gd name="T50" fmla="*/ 2 w 5619"/>
                <a:gd name="T51" fmla="*/ 789 h 6696"/>
                <a:gd name="T52" fmla="*/ 0 w 5619"/>
                <a:gd name="T53" fmla="*/ 778 h 6696"/>
                <a:gd name="T54" fmla="*/ 0 w 5619"/>
                <a:gd name="T55" fmla="*/ 767 h 6696"/>
                <a:gd name="T56" fmla="*/ 2 w 5619"/>
                <a:gd name="T57" fmla="*/ 756 h 6696"/>
                <a:gd name="T58" fmla="*/ 5 w 5619"/>
                <a:gd name="T59" fmla="*/ 745 h 6696"/>
                <a:gd name="T60" fmla="*/ 9 w 5619"/>
                <a:gd name="T61" fmla="*/ 735 h 6696"/>
                <a:gd name="T62" fmla="*/ 15 w 5619"/>
                <a:gd name="T63" fmla="*/ 724 h 6696"/>
                <a:gd name="T64" fmla="*/ 575 w 5619"/>
                <a:gd name="T65" fmla="*/ 33 h 6696"/>
                <a:gd name="T66" fmla="*/ 583 w 5619"/>
                <a:gd name="T67" fmla="*/ 24 h 6696"/>
                <a:gd name="T68" fmla="*/ 593 w 5619"/>
                <a:gd name="T69" fmla="*/ 16 h 6696"/>
                <a:gd name="T70" fmla="*/ 602 w 5619"/>
                <a:gd name="T71" fmla="*/ 10 h 6696"/>
                <a:gd name="T72" fmla="*/ 612 w 5619"/>
                <a:gd name="T73" fmla="*/ 5 h 6696"/>
                <a:gd name="T74" fmla="*/ 623 w 5619"/>
                <a:gd name="T75" fmla="*/ 2 h 6696"/>
                <a:gd name="T76" fmla="*/ 634 w 5619"/>
                <a:gd name="T77" fmla="*/ 0 h 6696"/>
                <a:gd name="T78" fmla="*/ 644 w 5619"/>
                <a:gd name="T79" fmla="*/ 0 h 6696"/>
                <a:gd name="T80" fmla="*/ 654 w 5619"/>
                <a:gd name="T81" fmla="*/ 2 h 6696"/>
                <a:gd name="T82" fmla="*/ 664 w 5619"/>
                <a:gd name="T83" fmla="*/ 5 h 6696"/>
                <a:gd name="T84" fmla="*/ 673 w 5619"/>
                <a:gd name="T85" fmla="*/ 9 h 669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619" h="6696">
                  <a:moveTo>
                    <a:pt x="5436" y="107"/>
                  </a:moveTo>
                  <a:lnTo>
                    <a:pt x="5458" y="125"/>
                  </a:lnTo>
                  <a:lnTo>
                    <a:pt x="5477" y="146"/>
                  </a:lnTo>
                  <a:lnTo>
                    <a:pt x="5496" y="166"/>
                  </a:lnTo>
                  <a:lnTo>
                    <a:pt x="5513" y="187"/>
                  </a:lnTo>
                  <a:lnTo>
                    <a:pt x="5529" y="210"/>
                  </a:lnTo>
                  <a:lnTo>
                    <a:pt x="5544" y="233"/>
                  </a:lnTo>
                  <a:lnTo>
                    <a:pt x="5558" y="257"/>
                  </a:lnTo>
                  <a:lnTo>
                    <a:pt x="5570" y="281"/>
                  </a:lnTo>
                  <a:lnTo>
                    <a:pt x="5580" y="307"/>
                  </a:lnTo>
                  <a:lnTo>
                    <a:pt x="5590" y="333"/>
                  </a:lnTo>
                  <a:lnTo>
                    <a:pt x="5598" y="360"/>
                  </a:lnTo>
                  <a:lnTo>
                    <a:pt x="5605" y="387"/>
                  </a:lnTo>
                  <a:lnTo>
                    <a:pt x="5611" y="414"/>
                  </a:lnTo>
                  <a:lnTo>
                    <a:pt x="5615" y="442"/>
                  </a:lnTo>
                  <a:lnTo>
                    <a:pt x="5617" y="470"/>
                  </a:lnTo>
                  <a:lnTo>
                    <a:pt x="5619" y="499"/>
                  </a:lnTo>
                  <a:lnTo>
                    <a:pt x="5619" y="528"/>
                  </a:lnTo>
                  <a:lnTo>
                    <a:pt x="5618" y="557"/>
                  </a:lnTo>
                  <a:lnTo>
                    <a:pt x="5615" y="587"/>
                  </a:lnTo>
                  <a:lnTo>
                    <a:pt x="5611" y="615"/>
                  </a:lnTo>
                  <a:lnTo>
                    <a:pt x="5606" y="644"/>
                  </a:lnTo>
                  <a:lnTo>
                    <a:pt x="5598" y="674"/>
                  </a:lnTo>
                  <a:lnTo>
                    <a:pt x="5591" y="703"/>
                  </a:lnTo>
                  <a:lnTo>
                    <a:pt x="5581" y="732"/>
                  </a:lnTo>
                  <a:lnTo>
                    <a:pt x="5571" y="761"/>
                  </a:lnTo>
                  <a:lnTo>
                    <a:pt x="5559" y="790"/>
                  </a:lnTo>
                  <a:lnTo>
                    <a:pt x="5546" y="819"/>
                  </a:lnTo>
                  <a:lnTo>
                    <a:pt x="5531" y="846"/>
                  </a:lnTo>
                  <a:lnTo>
                    <a:pt x="5514" y="874"/>
                  </a:lnTo>
                  <a:lnTo>
                    <a:pt x="5497" y="901"/>
                  </a:lnTo>
                  <a:lnTo>
                    <a:pt x="5478" y="928"/>
                  </a:lnTo>
                  <a:lnTo>
                    <a:pt x="5458" y="953"/>
                  </a:lnTo>
                  <a:lnTo>
                    <a:pt x="1016" y="6433"/>
                  </a:lnTo>
                  <a:lnTo>
                    <a:pt x="995" y="6459"/>
                  </a:lnTo>
                  <a:lnTo>
                    <a:pt x="973" y="6483"/>
                  </a:lnTo>
                  <a:lnTo>
                    <a:pt x="949" y="6506"/>
                  </a:lnTo>
                  <a:lnTo>
                    <a:pt x="926" y="6528"/>
                  </a:lnTo>
                  <a:lnTo>
                    <a:pt x="902" y="6548"/>
                  </a:lnTo>
                  <a:lnTo>
                    <a:pt x="876" y="6566"/>
                  </a:lnTo>
                  <a:lnTo>
                    <a:pt x="851" y="6584"/>
                  </a:lnTo>
                  <a:lnTo>
                    <a:pt x="826" y="6601"/>
                  </a:lnTo>
                  <a:lnTo>
                    <a:pt x="798" y="6616"/>
                  </a:lnTo>
                  <a:lnTo>
                    <a:pt x="772" y="6630"/>
                  </a:lnTo>
                  <a:lnTo>
                    <a:pt x="744" y="6642"/>
                  </a:lnTo>
                  <a:lnTo>
                    <a:pt x="717" y="6653"/>
                  </a:lnTo>
                  <a:lnTo>
                    <a:pt x="689" y="6663"/>
                  </a:lnTo>
                  <a:lnTo>
                    <a:pt x="661" y="6673"/>
                  </a:lnTo>
                  <a:lnTo>
                    <a:pt x="633" y="6680"/>
                  </a:lnTo>
                  <a:lnTo>
                    <a:pt x="605" y="6686"/>
                  </a:lnTo>
                  <a:lnTo>
                    <a:pt x="576" y="6690"/>
                  </a:lnTo>
                  <a:lnTo>
                    <a:pt x="548" y="6693"/>
                  </a:lnTo>
                  <a:lnTo>
                    <a:pt x="519" y="6695"/>
                  </a:lnTo>
                  <a:lnTo>
                    <a:pt x="491" y="6696"/>
                  </a:lnTo>
                  <a:lnTo>
                    <a:pt x="464" y="6695"/>
                  </a:lnTo>
                  <a:lnTo>
                    <a:pt x="436" y="6692"/>
                  </a:lnTo>
                  <a:lnTo>
                    <a:pt x="409" y="6688"/>
                  </a:lnTo>
                  <a:lnTo>
                    <a:pt x="381" y="6683"/>
                  </a:lnTo>
                  <a:lnTo>
                    <a:pt x="355" y="6677"/>
                  </a:lnTo>
                  <a:lnTo>
                    <a:pt x="329" y="6669"/>
                  </a:lnTo>
                  <a:lnTo>
                    <a:pt x="302" y="6658"/>
                  </a:lnTo>
                  <a:lnTo>
                    <a:pt x="278" y="6647"/>
                  </a:lnTo>
                  <a:lnTo>
                    <a:pt x="253" y="6635"/>
                  </a:lnTo>
                  <a:lnTo>
                    <a:pt x="229" y="6621"/>
                  </a:lnTo>
                  <a:lnTo>
                    <a:pt x="206" y="6605"/>
                  </a:lnTo>
                  <a:lnTo>
                    <a:pt x="184" y="6587"/>
                  </a:lnTo>
                  <a:lnTo>
                    <a:pt x="162" y="6569"/>
                  </a:lnTo>
                  <a:lnTo>
                    <a:pt x="142" y="6550"/>
                  </a:lnTo>
                  <a:lnTo>
                    <a:pt x="123" y="6530"/>
                  </a:lnTo>
                  <a:lnTo>
                    <a:pt x="106" y="6508"/>
                  </a:lnTo>
                  <a:lnTo>
                    <a:pt x="89" y="6486"/>
                  </a:lnTo>
                  <a:lnTo>
                    <a:pt x="75" y="6463"/>
                  </a:lnTo>
                  <a:lnTo>
                    <a:pt x="61" y="6438"/>
                  </a:lnTo>
                  <a:lnTo>
                    <a:pt x="49" y="6414"/>
                  </a:lnTo>
                  <a:lnTo>
                    <a:pt x="39" y="6389"/>
                  </a:lnTo>
                  <a:lnTo>
                    <a:pt x="29" y="6362"/>
                  </a:lnTo>
                  <a:lnTo>
                    <a:pt x="20" y="6336"/>
                  </a:lnTo>
                  <a:lnTo>
                    <a:pt x="14" y="6309"/>
                  </a:lnTo>
                  <a:lnTo>
                    <a:pt x="8" y="6281"/>
                  </a:lnTo>
                  <a:lnTo>
                    <a:pt x="4" y="6253"/>
                  </a:lnTo>
                  <a:lnTo>
                    <a:pt x="2" y="6226"/>
                  </a:lnTo>
                  <a:lnTo>
                    <a:pt x="0" y="6196"/>
                  </a:lnTo>
                  <a:lnTo>
                    <a:pt x="0" y="6168"/>
                  </a:lnTo>
                  <a:lnTo>
                    <a:pt x="1" y="6138"/>
                  </a:lnTo>
                  <a:lnTo>
                    <a:pt x="4" y="6109"/>
                  </a:lnTo>
                  <a:lnTo>
                    <a:pt x="8" y="6080"/>
                  </a:lnTo>
                  <a:lnTo>
                    <a:pt x="13" y="6050"/>
                  </a:lnTo>
                  <a:lnTo>
                    <a:pt x="20" y="6021"/>
                  </a:lnTo>
                  <a:lnTo>
                    <a:pt x="29" y="5993"/>
                  </a:lnTo>
                  <a:lnTo>
                    <a:pt x="38" y="5963"/>
                  </a:lnTo>
                  <a:lnTo>
                    <a:pt x="48" y="5934"/>
                  </a:lnTo>
                  <a:lnTo>
                    <a:pt x="60" y="5905"/>
                  </a:lnTo>
                  <a:lnTo>
                    <a:pt x="73" y="5877"/>
                  </a:lnTo>
                  <a:lnTo>
                    <a:pt x="88" y="5849"/>
                  </a:lnTo>
                  <a:lnTo>
                    <a:pt x="105" y="5821"/>
                  </a:lnTo>
                  <a:lnTo>
                    <a:pt x="122" y="5794"/>
                  </a:lnTo>
                  <a:lnTo>
                    <a:pt x="141" y="5768"/>
                  </a:lnTo>
                  <a:lnTo>
                    <a:pt x="161" y="5741"/>
                  </a:lnTo>
                  <a:lnTo>
                    <a:pt x="4603" y="261"/>
                  </a:lnTo>
                  <a:lnTo>
                    <a:pt x="4624" y="236"/>
                  </a:lnTo>
                  <a:lnTo>
                    <a:pt x="4646" y="213"/>
                  </a:lnTo>
                  <a:lnTo>
                    <a:pt x="4670" y="189"/>
                  </a:lnTo>
                  <a:lnTo>
                    <a:pt x="4693" y="168"/>
                  </a:lnTo>
                  <a:lnTo>
                    <a:pt x="4717" y="148"/>
                  </a:lnTo>
                  <a:lnTo>
                    <a:pt x="4743" y="128"/>
                  </a:lnTo>
                  <a:lnTo>
                    <a:pt x="4768" y="111"/>
                  </a:lnTo>
                  <a:lnTo>
                    <a:pt x="4794" y="95"/>
                  </a:lnTo>
                  <a:lnTo>
                    <a:pt x="4821" y="80"/>
                  </a:lnTo>
                  <a:lnTo>
                    <a:pt x="4847" y="66"/>
                  </a:lnTo>
                  <a:lnTo>
                    <a:pt x="4874" y="53"/>
                  </a:lnTo>
                  <a:lnTo>
                    <a:pt x="4902" y="41"/>
                  </a:lnTo>
                  <a:lnTo>
                    <a:pt x="4930" y="32"/>
                  </a:lnTo>
                  <a:lnTo>
                    <a:pt x="4959" y="23"/>
                  </a:lnTo>
                  <a:lnTo>
                    <a:pt x="4986" y="16"/>
                  </a:lnTo>
                  <a:lnTo>
                    <a:pt x="5014" y="10"/>
                  </a:lnTo>
                  <a:lnTo>
                    <a:pt x="5043" y="6"/>
                  </a:lnTo>
                  <a:lnTo>
                    <a:pt x="5071" y="2"/>
                  </a:lnTo>
                  <a:lnTo>
                    <a:pt x="5100" y="1"/>
                  </a:lnTo>
                  <a:lnTo>
                    <a:pt x="5128" y="0"/>
                  </a:lnTo>
                  <a:lnTo>
                    <a:pt x="5155" y="1"/>
                  </a:lnTo>
                  <a:lnTo>
                    <a:pt x="5183" y="4"/>
                  </a:lnTo>
                  <a:lnTo>
                    <a:pt x="5210" y="7"/>
                  </a:lnTo>
                  <a:lnTo>
                    <a:pt x="5237" y="13"/>
                  </a:lnTo>
                  <a:lnTo>
                    <a:pt x="5265" y="19"/>
                  </a:lnTo>
                  <a:lnTo>
                    <a:pt x="5290" y="27"/>
                  </a:lnTo>
                  <a:lnTo>
                    <a:pt x="5317" y="37"/>
                  </a:lnTo>
                  <a:lnTo>
                    <a:pt x="5342" y="48"/>
                  </a:lnTo>
                  <a:lnTo>
                    <a:pt x="5366" y="61"/>
                  </a:lnTo>
                  <a:lnTo>
                    <a:pt x="5390" y="75"/>
                  </a:lnTo>
                  <a:lnTo>
                    <a:pt x="5413" y="90"/>
                  </a:lnTo>
                  <a:lnTo>
                    <a:pt x="5436" y="107"/>
                  </a:lnTo>
                  <a:close/>
                </a:path>
              </a:pathLst>
            </a:custGeom>
            <a:solidFill>
              <a:srgbClr val="E8943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" name="Freeform 22"/>
            <p:cNvSpPr>
              <a:spLocks/>
            </p:cNvSpPr>
            <p:nvPr/>
          </p:nvSpPr>
          <p:spPr bwMode="auto">
            <a:xfrm>
              <a:off x="1284" y="2497"/>
              <a:ext cx="702" cy="837"/>
            </a:xfrm>
            <a:custGeom>
              <a:avLst/>
              <a:gdLst>
                <a:gd name="T0" fmla="*/ 682 w 5619"/>
                <a:gd name="T1" fmla="*/ 16 h 6696"/>
                <a:gd name="T2" fmla="*/ 689 w 5619"/>
                <a:gd name="T3" fmla="*/ 23 h 6696"/>
                <a:gd name="T4" fmla="*/ 694 w 5619"/>
                <a:gd name="T5" fmla="*/ 32 h 6696"/>
                <a:gd name="T6" fmla="*/ 698 w 5619"/>
                <a:gd name="T7" fmla="*/ 42 h 6696"/>
                <a:gd name="T8" fmla="*/ 701 w 5619"/>
                <a:gd name="T9" fmla="*/ 52 h 6696"/>
                <a:gd name="T10" fmla="*/ 702 w 5619"/>
                <a:gd name="T11" fmla="*/ 62 h 6696"/>
                <a:gd name="T12" fmla="*/ 702 w 5619"/>
                <a:gd name="T13" fmla="*/ 73 h 6696"/>
                <a:gd name="T14" fmla="*/ 699 w 5619"/>
                <a:gd name="T15" fmla="*/ 84 h 6696"/>
                <a:gd name="T16" fmla="*/ 696 w 5619"/>
                <a:gd name="T17" fmla="*/ 95 h 6696"/>
                <a:gd name="T18" fmla="*/ 691 w 5619"/>
                <a:gd name="T19" fmla="*/ 106 h 6696"/>
                <a:gd name="T20" fmla="*/ 684 w 5619"/>
                <a:gd name="T21" fmla="*/ 116 h 6696"/>
                <a:gd name="T22" fmla="*/ 124 w 5619"/>
                <a:gd name="T23" fmla="*/ 807 h 6696"/>
                <a:gd name="T24" fmla="*/ 116 w 5619"/>
                <a:gd name="T25" fmla="*/ 816 h 6696"/>
                <a:gd name="T26" fmla="*/ 106 w 5619"/>
                <a:gd name="T27" fmla="*/ 823 h 6696"/>
                <a:gd name="T28" fmla="*/ 96 w 5619"/>
                <a:gd name="T29" fmla="*/ 829 h 6696"/>
                <a:gd name="T30" fmla="*/ 86 w 5619"/>
                <a:gd name="T31" fmla="*/ 833 h 6696"/>
                <a:gd name="T32" fmla="*/ 76 w 5619"/>
                <a:gd name="T33" fmla="*/ 836 h 6696"/>
                <a:gd name="T34" fmla="*/ 65 w 5619"/>
                <a:gd name="T35" fmla="*/ 837 h 6696"/>
                <a:gd name="T36" fmla="*/ 54 w 5619"/>
                <a:gd name="T37" fmla="*/ 837 h 6696"/>
                <a:gd name="T38" fmla="*/ 44 w 5619"/>
                <a:gd name="T39" fmla="*/ 835 h 6696"/>
                <a:gd name="T40" fmla="*/ 35 w 5619"/>
                <a:gd name="T41" fmla="*/ 831 h 6696"/>
                <a:gd name="T42" fmla="*/ 26 w 5619"/>
                <a:gd name="T43" fmla="*/ 826 h 6696"/>
                <a:gd name="T44" fmla="*/ 20 w 5619"/>
                <a:gd name="T45" fmla="*/ 821 h 6696"/>
                <a:gd name="T46" fmla="*/ 13 w 5619"/>
                <a:gd name="T47" fmla="*/ 814 h 6696"/>
                <a:gd name="T48" fmla="*/ 8 w 5619"/>
                <a:gd name="T49" fmla="*/ 805 h 6696"/>
                <a:gd name="T50" fmla="*/ 4 w 5619"/>
                <a:gd name="T51" fmla="*/ 795 h 6696"/>
                <a:gd name="T52" fmla="*/ 1 w 5619"/>
                <a:gd name="T53" fmla="*/ 785 h 6696"/>
                <a:gd name="T54" fmla="*/ 0 w 5619"/>
                <a:gd name="T55" fmla="*/ 775 h 6696"/>
                <a:gd name="T56" fmla="*/ 0 w 5619"/>
                <a:gd name="T57" fmla="*/ 764 h 6696"/>
                <a:gd name="T58" fmla="*/ 2 w 5619"/>
                <a:gd name="T59" fmla="*/ 753 h 6696"/>
                <a:gd name="T60" fmla="*/ 6 w 5619"/>
                <a:gd name="T61" fmla="*/ 742 h 6696"/>
                <a:gd name="T62" fmla="*/ 11 w 5619"/>
                <a:gd name="T63" fmla="*/ 731 h 6696"/>
                <a:gd name="T64" fmla="*/ 18 w 5619"/>
                <a:gd name="T65" fmla="*/ 721 h 6696"/>
                <a:gd name="T66" fmla="*/ 578 w 5619"/>
                <a:gd name="T67" fmla="*/ 30 h 6696"/>
                <a:gd name="T68" fmla="*/ 586 w 5619"/>
                <a:gd name="T69" fmla="*/ 21 h 6696"/>
                <a:gd name="T70" fmla="*/ 596 w 5619"/>
                <a:gd name="T71" fmla="*/ 14 h 6696"/>
                <a:gd name="T72" fmla="*/ 606 w 5619"/>
                <a:gd name="T73" fmla="*/ 8 h 6696"/>
                <a:gd name="T74" fmla="*/ 616 w 5619"/>
                <a:gd name="T75" fmla="*/ 4 h 6696"/>
                <a:gd name="T76" fmla="*/ 626 w 5619"/>
                <a:gd name="T77" fmla="*/ 1 h 6696"/>
                <a:gd name="T78" fmla="*/ 637 w 5619"/>
                <a:gd name="T79" fmla="*/ 0 h 6696"/>
                <a:gd name="T80" fmla="*/ 648 w 5619"/>
                <a:gd name="T81" fmla="*/ 1 h 6696"/>
                <a:gd name="T82" fmla="*/ 658 w 5619"/>
                <a:gd name="T83" fmla="*/ 2 h 6696"/>
                <a:gd name="T84" fmla="*/ 667 w 5619"/>
                <a:gd name="T85" fmla="*/ 6 h 6696"/>
                <a:gd name="T86" fmla="*/ 676 w 5619"/>
                <a:gd name="T87" fmla="*/ 11 h 669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619" h="6696">
                  <a:moveTo>
                    <a:pt x="5436" y="107"/>
                  </a:moveTo>
                  <a:lnTo>
                    <a:pt x="5436" y="107"/>
                  </a:lnTo>
                  <a:lnTo>
                    <a:pt x="5458" y="125"/>
                  </a:lnTo>
                  <a:lnTo>
                    <a:pt x="5477" y="146"/>
                  </a:lnTo>
                  <a:lnTo>
                    <a:pt x="5496" y="166"/>
                  </a:lnTo>
                  <a:lnTo>
                    <a:pt x="5513" y="187"/>
                  </a:lnTo>
                  <a:lnTo>
                    <a:pt x="5529" y="210"/>
                  </a:lnTo>
                  <a:lnTo>
                    <a:pt x="5544" y="233"/>
                  </a:lnTo>
                  <a:lnTo>
                    <a:pt x="5558" y="257"/>
                  </a:lnTo>
                  <a:lnTo>
                    <a:pt x="5570" y="281"/>
                  </a:lnTo>
                  <a:lnTo>
                    <a:pt x="5580" y="307"/>
                  </a:lnTo>
                  <a:lnTo>
                    <a:pt x="5590" y="333"/>
                  </a:lnTo>
                  <a:lnTo>
                    <a:pt x="5598" y="360"/>
                  </a:lnTo>
                  <a:lnTo>
                    <a:pt x="5605" y="387"/>
                  </a:lnTo>
                  <a:lnTo>
                    <a:pt x="5611" y="414"/>
                  </a:lnTo>
                  <a:lnTo>
                    <a:pt x="5615" y="442"/>
                  </a:lnTo>
                  <a:lnTo>
                    <a:pt x="5617" y="470"/>
                  </a:lnTo>
                  <a:lnTo>
                    <a:pt x="5619" y="499"/>
                  </a:lnTo>
                  <a:lnTo>
                    <a:pt x="5619" y="528"/>
                  </a:lnTo>
                  <a:lnTo>
                    <a:pt x="5618" y="557"/>
                  </a:lnTo>
                  <a:lnTo>
                    <a:pt x="5615" y="587"/>
                  </a:lnTo>
                  <a:lnTo>
                    <a:pt x="5611" y="615"/>
                  </a:lnTo>
                  <a:lnTo>
                    <a:pt x="5606" y="644"/>
                  </a:lnTo>
                  <a:lnTo>
                    <a:pt x="5598" y="674"/>
                  </a:lnTo>
                  <a:lnTo>
                    <a:pt x="5591" y="703"/>
                  </a:lnTo>
                  <a:lnTo>
                    <a:pt x="5581" y="732"/>
                  </a:lnTo>
                  <a:lnTo>
                    <a:pt x="5571" y="761"/>
                  </a:lnTo>
                  <a:lnTo>
                    <a:pt x="5559" y="790"/>
                  </a:lnTo>
                  <a:lnTo>
                    <a:pt x="5546" y="819"/>
                  </a:lnTo>
                  <a:lnTo>
                    <a:pt x="5531" y="846"/>
                  </a:lnTo>
                  <a:lnTo>
                    <a:pt x="5514" y="874"/>
                  </a:lnTo>
                  <a:lnTo>
                    <a:pt x="5497" y="901"/>
                  </a:lnTo>
                  <a:lnTo>
                    <a:pt x="5478" y="928"/>
                  </a:lnTo>
                  <a:lnTo>
                    <a:pt x="5458" y="953"/>
                  </a:lnTo>
                  <a:lnTo>
                    <a:pt x="1016" y="6433"/>
                  </a:lnTo>
                  <a:lnTo>
                    <a:pt x="995" y="6459"/>
                  </a:lnTo>
                  <a:lnTo>
                    <a:pt x="973" y="6483"/>
                  </a:lnTo>
                  <a:lnTo>
                    <a:pt x="949" y="6506"/>
                  </a:lnTo>
                  <a:lnTo>
                    <a:pt x="926" y="6528"/>
                  </a:lnTo>
                  <a:lnTo>
                    <a:pt x="902" y="6548"/>
                  </a:lnTo>
                  <a:lnTo>
                    <a:pt x="876" y="6566"/>
                  </a:lnTo>
                  <a:lnTo>
                    <a:pt x="851" y="6584"/>
                  </a:lnTo>
                  <a:lnTo>
                    <a:pt x="826" y="6601"/>
                  </a:lnTo>
                  <a:lnTo>
                    <a:pt x="798" y="6616"/>
                  </a:lnTo>
                  <a:lnTo>
                    <a:pt x="772" y="6630"/>
                  </a:lnTo>
                  <a:lnTo>
                    <a:pt x="744" y="6642"/>
                  </a:lnTo>
                  <a:lnTo>
                    <a:pt x="717" y="6653"/>
                  </a:lnTo>
                  <a:lnTo>
                    <a:pt x="689" y="6663"/>
                  </a:lnTo>
                  <a:lnTo>
                    <a:pt x="661" y="6673"/>
                  </a:lnTo>
                  <a:lnTo>
                    <a:pt x="633" y="6680"/>
                  </a:lnTo>
                  <a:lnTo>
                    <a:pt x="605" y="6686"/>
                  </a:lnTo>
                  <a:lnTo>
                    <a:pt x="576" y="6690"/>
                  </a:lnTo>
                  <a:lnTo>
                    <a:pt x="548" y="6693"/>
                  </a:lnTo>
                  <a:lnTo>
                    <a:pt x="519" y="6695"/>
                  </a:lnTo>
                  <a:lnTo>
                    <a:pt x="491" y="6696"/>
                  </a:lnTo>
                  <a:lnTo>
                    <a:pt x="464" y="6695"/>
                  </a:lnTo>
                  <a:lnTo>
                    <a:pt x="436" y="6692"/>
                  </a:lnTo>
                  <a:lnTo>
                    <a:pt x="409" y="6688"/>
                  </a:lnTo>
                  <a:lnTo>
                    <a:pt x="381" y="6683"/>
                  </a:lnTo>
                  <a:lnTo>
                    <a:pt x="355" y="6677"/>
                  </a:lnTo>
                  <a:lnTo>
                    <a:pt x="329" y="6669"/>
                  </a:lnTo>
                  <a:lnTo>
                    <a:pt x="302" y="6658"/>
                  </a:lnTo>
                  <a:lnTo>
                    <a:pt x="278" y="6647"/>
                  </a:lnTo>
                  <a:lnTo>
                    <a:pt x="253" y="6635"/>
                  </a:lnTo>
                  <a:lnTo>
                    <a:pt x="229" y="6621"/>
                  </a:lnTo>
                  <a:lnTo>
                    <a:pt x="206" y="6605"/>
                  </a:lnTo>
                  <a:lnTo>
                    <a:pt x="184" y="6587"/>
                  </a:lnTo>
                  <a:lnTo>
                    <a:pt x="162" y="6569"/>
                  </a:lnTo>
                  <a:lnTo>
                    <a:pt x="142" y="6550"/>
                  </a:lnTo>
                  <a:lnTo>
                    <a:pt x="123" y="6530"/>
                  </a:lnTo>
                  <a:lnTo>
                    <a:pt x="106" y="6508"/>
                  </a:lnTo>
                  <a:lnTo>
                    <a:pt x="89" y="6486"/>
                  </a:lnTo>
                  <a:lnTo>
                    <a:pt x="75" y="6463"/>
                  </a:lnTo>
                  <a:lnTo>
                    <a:pt x="61" y="6438"/>
                  </a:lnTo>
                  <a:lnTo>
                    <a:pt x="49" y="6414"/>
                  </a:lnTo>
                  <a:lnTo>
                    <a:pt x="39" y="6389"/>
                  </a:lnTo>
                  <a:lnTo>
                    <a:pt x="29" y="6362"/>
                  </a:lnTo>
                  <a:lnTo>
                    <a:pt x="20" y="6336"/>
                  </a:lnTo>
                  <a:lnTo>
                    <a:pt x="14" y="6309"/>
                  </a:lnTo>
                  <a:lnTo>
                    <a:pt x="8" y="6281"/>
                  </a:lnTo>
                  <a:lnTo>
                    <a:pt x="4" y="6253"/>
                  </a:lnTo>
                  <a:lnTo>
                    <a:pt x="2" y="6226"/>
                  </a:lnTo>
                  <a:lnTo>
                    <a:pt x="0" y="6196"/>
                  </a:lnTo>
                  <a:lnTo>
                    <a:pt x="0" y="6168"/>
                  </a:lnTo>
                  <a:lnTo>
                    <a:pt x="1" y="6138"/>
                  </a:lnTo>
                  <a:lnTo>
                    <a:pt x="4" y="6109"/>
                  </a:lnTo>
                  <a:lnTo>
                    <a:pt x="8" y="6080"/>
                  </a:lnTo>
                  <a:lnTo>
                    <a:pt x="13" y="6050"/>
                  </a:lnTo>
                  <a:lnTo>
                    <a:pt x="20" y="6021"/>
                  </a:lnTo>
                  <a:lnTo>
                    <a:pt x="29" y="5993"/>
                  </a:lnTo>
                  <a:lnTo>
                    <a:pt x="38" y="5963"/>
                  </a:lnTo>
                  <a:lnTo>
                    <a:pt x="48" y="5934"/>
                  </a:lnTo>
                  <a:lnTo>
                    <a:pt x="60" y="5905"/>
                  </a:lnTo>
                  <a:lnTo>
                    <a:pt x="73" y="5877"/>
                  </a:lnTo>
                  <a:lnTo>
                    <a:pt x="88" y="5849"/>
                  </a:lnTo>
                  <a:lnTo>
                    <a:pt x="105" y="5821"/>
                  </a:lnTo>
                  <a:lnTo>
                    <a:pt x="122" y="5794"/>
                  </a:lnTo>
                  <a:lnTo>
                    <a:pt x="141" y="5768"/>
                  </a:lnTo>
                  <a:lnTo>
                    <a:pt x="161" y="5741"/>
                  </a:lnTo>
                  <a:lnTo>
                    <a:pt x="4603" y="261"/>
                  </a:lnTo>
                  <a:lnTo>
                    <a:pt x="4624" y="236"/>
                  </a:lnTo>
                  <a:lnTo>
                    <a:pt x="4646" y="213"/>
                  </a:lnTo>
                  <a:lnTo>
                    <a:pt x="4670" y="189"/>
                  </a:lnTo>
                  <a:lnTo>
                    <a:pt x="4693" y="168"/>
                  </a:lnTo>
                  <a:lnTo>
                    <a:pt x="4717" y="148"/>
                  </a:lnTo>
                  <a:lnTo>
                    <a:pt x="4743" y="128"/>
                  </a:lnTo>
                  <a:lnTo>
                    <a:pt x="4768" y="111"/>
                  </a:lnTo>
                  <a:lnTo>
                    <a:pt x="4794" y="95"/>
                  </a:lnTo>
                  <a:lnTo>
                    <a:pt x="4821" y="80"/>
                  </a:lnTo>
                  <a:lnTo>
                    <a:pt x="4847" y="66"/>
                  </a:lnTo>
                  <a:lnTo>
                    <a:pt x="4874" y="53"/>
                  </a:lnTo>
                  <a:lnTo>
                    <a:pt x="4902" y="41"/>
                  </a:lnTo>
                  <a:lnTo>
                    <a:pt x="4930" y="32"/>
                  </a:lnTo>
                  <a:lnTo>
                    <a:pt x="4959" y="23"/>
                  </a:lnTo>
                  <a:lnTo>
                    <a:pt x="4986" y="16"/>
                  </a:lnTo>
                  <a:lnTo>
                    <a:pt x="5014" y="10"/>
                  </a:lnTo>
                  <a:lnTo>
                    <a:pt x="5043" y="6"/>
                  </a:lnTo>
                  <a:lnTo>
                    <a:pt x="5071" y="2"/>
                  </a:lnTo>
                  <a:lnTo>
                    <a:pt x="5100" y="1"/>
                  </a:lnTo>
                  <a:lnTo>
                    <a:pt x="5128" y="0"/>
                  </a:lnTo>
                  <a:lnTo>
                    <a:pt x="5155" y="1"/>
                  </a:lnTo>
                  <a:lnTo>
                    <a:pt x="5183" y="4"/>
                  </a:lnTo>
                  <a:lnTo>
                    <a:pt x="5210" y="7"/>
                  </a:lnTo>
                  <a:lnTo>
                    <a:pt x="5237" y="13"/>
                  </a:lnTo>
                  <a:lnTo>
                    <a:pt x="5265" y="19"/>
                  </a:lnTo>
                  <a:lnTo>
                    <a:pt x="5290" y="27"/>
                  </a:lnTo>
                  <a:lnTo>
                    <a:pt x="5317" y="37"/>
                  </a:lnTo>
                  <a:lnTo>
                    <a:pt x="5342" y="48"/>
                  </a:lnTo>
                  <a:lnTo>
                    <a:pt x="5366" y="61"/>
                  </a:lnTo>
                  <a:lnTo>
                    <a:pt x="5390" y="75"/>
                  </a:lnTo>
                  <a:lnTo>
                    <a:pt x="5413" y="90"/>
                  </a:lnTo>
                  <a:lnTo>
                    <a:pt x="5436" y="107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" name="Freeform 23"/>
            <p:cNvSpPr>
              <a:spLocks/>
            </p:cNvSpPr>
            <p:nvPr/>
          </p:nvSpPr>
          <p:spPr bwMode="auto">
            <a:xfrm>
              <a:off x="837" y="3360"/>
              <a:ext cx="452" cy="538"/>
            </a:xfrm>
            <a:custGeom>
              <a:avLst/>
              <a:gdLst>
                <a:gd name="T0" fmla="*/ 429 w 3614"/>
                <a:gd name="T1" fmla="*/ 22 h 4306"/>
                <a:gd name="T2" fmla="*/ 436 w 3614"/>
                <a:gd name="T3" fmla="*/ 29 h 4306"/>
                <a:gd name="T4" fmla="*/ 441 w 3614"/>
                <a:gd name="T5" fmla="*/ 36 h 4306"/>
                <a:gd name="T6" fmla="*/ 445 w 3614"/>
                <a:gd name="T7" fmla="*/ 44 h 4306"/>
                <a:gd name="T8" fmla="*/ 449 w 3614"/>
                <a:gd name="T9" fmla="*/ 51 h 4306"/>
                <a:gd name="T10" fmla="*/ 451 w 3614"/>
                <a:gd name="T11" fmla="*/ 59 h 4306"/>
                <a:gd name="T12" fmla="*/ 452 w 3614"/>
                <a:gd name="T13" fmla="*/ 67 h 4306"/>
                <a:gd name="T14" fmla="*/ 452 w 3614"/>
                <a:gd name="T15" fmla="*/ 75 h 4306"/>
                <a:gd name="T16" fmla="*/ 450 w 3614"/>
                <a:gd name="T17" fmla="*/ 82 h 4306"/>
                <a:gd name="T18" fmla="*/ 448 w 3614"/>
                <a:gd name="T19" fmla="*/ 88 h 4306"/>
                <a:gd name="T20" fmla="*/ 444 w 3614"/>
                <a:gd name="T21" fmla="*/ 95 h 4306"/>
                <a:gd name="T22" fmla="*/ 382 w 3614"/>
                <a:gd name="T23" fmla="*/ 171 h 4306"/>
                <a:gd name="T24" fmla="*/ 320 w 3614"/>
                <a:gd name="T25" fmla="*/ 248 h 4306"/>
                <a:gd name="T26" fmla="*/ 257 w 3614"/>
                <a:gd name="T27" fmla="*/ 324 h 4306"/>
                <a:gd name="T28" fmla="*/ 194 w 3614"/>
                <a:gd name="T29" fmla="*/ 399 h 4306"/>
                <a:gd name="T30" fmla="*/ 130 w 3614"/>
                <a:gd name="T31" fmla="*/ 474 h 4306"/>
                <a:gd name="T32" fmla="*/ 105 w 3614"/>
                <a:gd name="T33" fmla="*/ 502 h 4306"/>
                <a:gd name="T34" fmla="*/ 99 w 3614"/>
                <a:gd name="T35" fmla="*/ 507 h 4306"/>
                <a:gd name="T36" fmla="*/ 92 w 3614"/>
                <a:gd name="T37" fmla="*/ 511 h 4306"/>
                <a:gd name="T38" fmla="*/ 74 w 3614"/>
                <a:gd name="T39" fmla="*/ 519 h 4306"/>
                <a:gd name="T40" fmla="*/ 51 w 3614"/>
                <a:gd name="T41" fmla="*/ 528 h 4306"/>
                <a:gd name="T42" fmla="*/ 38 w 3614"/>
                <a:gd name="T43" fmla="*/ 533 h 4306"/>
                <a:gd name="T44" fmla="*/ 25 w 3614"/>
                <a:gd name="T45" fmla="*/ 536 h 4306"/>
                <a:gd name="T46" fmla="*/ 15 w 3614"/>
                <a:gd name="T47" fmla="*/ 538 h 4306"/>
                <a:gd name="T48" fmla="*/ 9 w 3614"/>
                <a:gd name="T49" fmla="*/ 538 h 4306"/>
                <a:gd name="T50" fmla="*/ 4 w 3614"/>
                <a:gd name="T51" fmla="*/ 538 h 4306"/>
                <a:gd name="T52" fmla="*/ 2 w 3614"/>
                <a:gd name="T53" fmla="*/ 534 h 4306"/>
                <a:gd name="T54" fmla="*/ 1 w 3614"/>
                <a:gd name="T55" fmla="*/ 529 h 4306"/>
                <a:gd name="T56" fmla="*/ 0 w 3614"/>
                <a:gd name="T57" fmla="*/ 522 h 4306"/>
                <a:gd name="T58" fmla="*/ 1 w 3614"/>
                <a:gd name="T59" fmla="*/ 509 h 4306"/>
                <a:gd name="T60" fmla="*/ 2 w 3614"/>
                <a:gd name="T61" fmla="*/ 495 h 4306"/>
                <a:gd name="T62" fmla="*/ 6 w 3614"/>
                <a:gd name="T63" fmla="*/ 476 h 4306"/>
                <a:gd name="T64" fmla="*/ 11 w 3614"/>
                <a:gd name="T65" fmla="*/ 452 h 4306"/>
                <a:gd name="T66" fmla="*/ 15 w 3614"/>
                <a:gd name="T67" fmla="*/ 437 h 4306"/>
                <a:gd name="T68" fmla="*/ 17 w 3614"/>
                <a:gd name="T69" fmla="*/ 429 h 4306"/>
                <a:gd name="T70" fmla="*/ 21 w 3614"/>
                <a:gd name="T71" fmla="*/ 423 h 4306"/>
                <a:gd name="T72" fmla="*/ 62 w 3614"/>
                <a:gd name="T73" fmla="*/ 369 h 4306"/>
                <a:gd name="T74" fmla="*/ 121 w 3614"/>
                <a:gd name="T75" fmla="*/ 292 h 4306"/>
                <a:gd name="T76" fmla="*/ 181 w 3614"/>
                <a:gd name="T77" fmla="*/ 216 h 4306"/>
                <a:gd name="T78" fmla="*/ 243 w 3614"/>
                <a:gd name="T79" fmla="*/ 140 h 4306"/>
                <a:gd name="T80" fmla="*/ 304 w 3614"/>
                <a:gd name="T81" fmla="*/ 65 h 4306"/>
                <a:gd name="T82" fmla="*/ 347 w 3614"/>
                <a:gd name="T83" fmla="*/ 12 h 4306"/>
                <a:gd name="T84" fmla="*/ 352 w 3614"/>
                <a:gd name="T85" fmla="*/ 8 h 4306"/>
                <a:gd name="T86" fmla="*/ 358 w 3614"/>
                <a:gd name="T87" fmla="*/ 4 h 4306"/>
                <a:gd name="T88" fmla="*/ 365 w 3614"/>
                <a:gd name="T89" fmla="*/ 2 h 4306"/>
                <a:gd name="T90" fmla="*/ 373 w 3614"/>
                <a:gd name="T91" fmla="*/ 0 h 4306"/>
                <a:gd name="T92" fmla="*/ 381 w 3614"/>
                <a:gd name="T93" fmla="*/ 0 h 4306"/>
                <a:gd name="T94" fmla="*/ 389 w 3614"/>
                <a:gd name="T95" fmla="*/ 1 h 4306"/>
                <a:gd name="T96" fmla="*/ 397 w 3614"/>
                <a:gd name="T97" fmla="*/ 3 h 4306"/>
                <a:gd name="T98" fmla="*/ 406 w 3614"/>
                <a:gd name="T99" fmla="*/ 6 h 4306"/>
                <a:gd name="T100" fmla="*/ 414 w 3614"/>
                <a:gd name="T101" fmla="*/ 10 h 4306"/>
                <a:gd name="T102" fmla="*/ 422 w 3614"/>
                <a:gd name="T103" fmla="*/ 15 h 430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614" h="4306">
                  <a:moveTo>
                    <a:pt x="3394" y="139"/>
                  </a:moveTo>
                  <a:lnTo>
                    <a:pt x="3413" y="156"/>
                  </a:lnTo>
                  <a:lnTo>
                    <a:pt x="3432" y="173"/>
                  </a:lnTo>
                  <a:lnTo>
                    <a:pt x="3451" y="191"/>
                  </a:lnTo>
                  <a:lnTo>
                    <a:pt x="3468" y="209"/>
                  </a:lnTo>
                  <a:lnTo>
                    <a:pt x="3484" y="229"/>
                  </a:lnTo>
                  <a:lnTo>
                    <a:pt x="3499" y="248"/>
                  </a:lnTo>
                  <a:lnTo>
                    <a:pt x="3513" y="267"/>
                  </a:lnTo>
                  <a:lnTo>
                    <a:pt x="3528" y="288"/>
                  </a:lnTo>
                  <a:lnTo>
                    <a:pt x="3540" y="308"/>
                  </a:lnTo>
                  <a:lnTo>
                    <a:pt x="3551" y="328"/>
                  </a:lnTo>
                  <a:lnTo>
                    <a:pt x="3562" y="349"/>
                  </a:lnTo>
                  <a:lnTo>
                    <a:pt x="3571" y="370"/>
                  </a:lnTo>
                  <a:lnTo>
                    <a:pt x="3580" y="391"/>
                  </a:lnTo>
                  <a:lnTo>
                    <a:pt x="3588" y="412"/>
                  </a:lnTo>
                  <a:lnTo>
                    <a:pt x="3595" y="433"/>
                  </a:lnTo>
                  <a:lnTo>
                    <a:pt x="3601" y="454"/>
                  </a:lnTo>
                  <a:lnTo>
                    <a:pt x="3606" y="475"/>
                  </a:lnTo>
                  <a:lnTo>
                    <a:pt x="3609" y="495"/>
                  </a:lnTo>
                  <a:lnTo>
                    <a:pt x="3612" y="517"/>
                  </a:lnTo>
                  <a:lnTo>
                    <a:pt x="3614" y="537"/>
                  </a:lnTo>
                  <a:lnTo>
                    <a:pt x="3614" y="557"/>
                  </a:lnTo>
                  <a:lnTo>
                    <a:pt x="3614" y="577"/>
                  </a:lnTo>
                  <a:lnTo>
                    <a:pt x="3612" y="598"/>
                  </a:lnTo>
                  <a:lnTo>
                    <a:pt x="3610" y="617"/>
                  </a:lnTo>
                  <a:lnTo>
                    <a:pt x="3606" y="636"/>
                  </a:lnTo>
                  <a:lnTo>
                    <a:pt x="3601" y="654"/>
                  </a:lnTo>
                  <a:lnTo>
                    <a:pt x="3595" y="674"/>
                  </a:lnTo>
                  <a:lnTo>
                    <a:pt x="3587" y="691"/>
                  </a:lnTo>
                  <a:lnTo>
                    <a:pt x="3579" y="708"/>
                  </a:lnTo>
                  <a:lnTo>
                    <a:pt x="3570" y="725"/>
                  </a:lnTo>
                  <a:lnTo>
                    <a:pt x="3559" y="742"/>
                  </a:lnTo>
                  <a:lnTo>
                    <a:pt x="3548" y="757"/>
                  </a:lnTo>
                  <a:lnTo>
                    <a:pt x="3383" y="962"/>
                  </a:lnTo>
                  <a:lnTo>
                    <a:pt x="3217" y="1165"/>
                  </a:lnTo>
                  <a:lnTo>
                    <a:pt x="3052" y="1370"/>
                  </a:lnTo>
                  <a:lnTo>
                    <a:pt x="2887" y="1574"/>
                  </a:lnTo>
                  <a:lnTo>
                    <a:pt x="2721" y="1778"/>
                  </a:lnTo>
                  <a:lnTo>
                    <a:pt x="2556" y="1982"/>
                  </a:lnTo>
                  <a:lnTo>
                    <a:pt x="2391" y="2186"/>
                  </a:lnTo>
                  <a:lnTo>
                    <a:pt x="2225" y="2390"/>
                  </a:lnTo>
                  <a:lnTo>
                    <a:pt x="2057" y="2592"/>
                  </a:lnTo>
                  <a:lnTo>
                    <a:pt x="1889" y="2794"/>
                  </a:lnTo>
                  <a:lnTo>
                    <a:pt x="1720" y="2995"/>
                  </a:lnTo>
                  <a:lnTo>
                    <a:pt x="1550" y="3194"/>
                  </a:lnTo>
                  <a:lnTo>
                    <a:pt x="1379" y="3394"/>
                  </a:lnTo>
                  <a:lnTo>
                    <a:pt x="1209" y="3593"/>
                  </a:lnTo>
                  <a:lnTo>
                    <a:pt x="1037" y="3792"/>
                  </a:lnTo>
                  <a:lnTo>
                    <a:pt x="867" y="3991"/>
                  </a:lnTo>
                  <a:lnTo>
                    <a:pt x="854" y="4006"/>
                  </a:lnTo>
                  <a:lnTo>
                    <a:pt x="840" y="4019"/>
                  </a:lnTo>
                  <a:lnTo>
                    <a:pt x="824" y="4032"/>
                  </a:lnTo>
                  <a:lnTo>
                    <a:pt x="808" y="4045"/>
                  </a:lnTo>
                  <a:lnTo>
                    <a:pt x="791" y="4057"/>
                  </a:lnTo>
                  <a:lnTo>
                    <a:pt x="773" y="4069"/>
                  </a:lnTo>
                  <a:lnTo>
                    <a:pt x="753" y="4079"/>
                  </a:lnTo>
                  <a:lnTo>
                    <a:pt x="733" y="4090"/>
                  </a:lnTo>
                  <a:lnTo>
                    <a:pt x="690" y="4111"/>
                  </a:lnTo>
                  <a:lnTo>
                    <a:pt x="644" y="4132"/>
                  </a:lnTo>
                  <a:lnTo>
                    <a:pt x="594" y="4152"/>
                  </a:lnTo>
                  <a:lnTo>
                    <a:pt x="540" y="4174"/>
                  </a:lnTo>
                  <a:lnTo>
                    <a:pt x="473" y="4202"/>
                  </a:lnTo>
                  <a:lnTo>
                    <a:pt x="405" y="4228"/>
                  </a:lnTo>
                  <a:lnTo>
                    <a:pt x="369" y="4241"/>
                  </a:lnTo>
                  <a:lnTo>
                    <a:pt x="335" y="4253"/>
                  </a:lnTo>
                  <a:lnTo>
                    <a:pt x="300" y="4265"/>
                  </a:lnTo>
                  <a:lnTo>
                    <a:pt x="266" y="4275"/>
                  </a:lnTo>
                  <a:lnTo>
                    <a:pt x="232" y="4284"/>
                  </a:lnTo>
                  <a:lnTo>
                    <a:pt x="200" y="4292"/>
                  </a:lnTo>
                  <a:lnTo>
                    <a:pt x="167" y="4298"/>
                  </a:lnTo>
                  <a:lnTo>
                    <a:pt x="135" y="4303"/>
                  </a:lnTo>
                  <a:lnTo>
                    <a:pt x="120" y="4304"/>
                  </a:lnTo>
                  <a:lnTo>
                    <a:pt x="104" y="4306"/>
                  </a:lnTo>
                  <a:lnTo>
                    <a:pt x="89" y="4306"/>
                  </a:lnTo>
                  <a:lnTo>
                    <a:pt x="75" y="4306"/>
                  </a:lnTo>
                  <a:lnTo>
                    <a:pt x="61" y="4306"/>
                  </a:lnTo>
                  <a:lnTo>
                    <a:pt x="47" y="4305"/>
                  </a:lnTo>
                  <a:lnTo>
                    <a:pt x="33" y="4303"/>
                  </a:lnTo>
                  <a:lnTo>
                    <a:pt x="20" y="4301"/>
                  </a:lnTo>
                  <a:lnTo>
                    <a:pt x="15" y="4288"/>
                  </a:lnTo>
                  <a:lnTo>
                    <a:pt x="12" y="4274"/>
                  </a:lnTo>
                  <a:lnTo>
                    <a:pt x="8" y="4259"/>
                  </a:lnTo>
                  <a:lnTo>
                    <a:pt x="6" y="4244"/>
                  </a:lnTo>
                  <a:lnTo>
                    <a:pt x="4" y="4230"/>
                  </a:lnTo>
                  <a:lnTo>
                    <a:pt x="2" y="4214"/>
                  </a:lnTo>
                  <a:lnTo>
                    <a:pt x="1" y="4198"/>
                  </a:lnTo>
                  <a:lnTo>
                    <a:pt x="0" y="4181"/>
                  </a:lnTo>
                  <a:lnTo>
                    <a:pt x="0" y="4147"/>
                  </a:lnTo>
                  <a:lnTo>
                    <a:pt x="1" y="4112"/>
                  </a:lnTo>
                  <a:lnTo>
                    <a:pt x="4" y="4076"/>
                  </a:lnTo>
                  <a:lnTo>
                    <a:pt x="8" y="4038"/>
                  </a:lnTo>
                  <a:lnTo>
                    <a:pt x="12" y="4001"/>
                  </a:lnTo>
                  <a:lnTo>
                    <a:pt x="18" y="3962"/>
                  </a:lnTo>
                  <a:lnTo>
                    <a:pt x="25" y="3923"/>
                  </a:lnTo>
                  <a:lnTo>
                    <a:pt x="32" y="3884"/>
                  </a:lnTo>
                  <a:lnTo>
                    <a:pt x="48" y="3806"/>
                  </a:lnTo>
                  <a:lnTo>
                    <a:pt x="64" y="3730"/>
                  </a:lnTo>
                  <a:lnTo>
                    <a:pt x="76" y="3672"/>
                  </a:lnTo>
                  <a:lnTo>
                    <a:pt x="87" y="3617"/>
                  </a:lnTo>
                  <a:lnTo>
                    <a:pt x="98" y="3566"/>
                  </a:lnTo>
                  <a:lnTo>
                    <a:pt x="110" y="3520"/>
                  </a:lnTo>
                  <a:lnTo>
                    <a:pt x="117" y="3497"/>
                  </a:lnTo>
                  <a:lnTo>
                    <a:pt x="124" y="3477"/>
                  </a:lnTo>
                  <a:lnTo>
                    <a:pt x="131" y="3457"/>
                  </a:lnTo>
                  <a:lnTo>
                    <a:pt x="139" y="3437"/>
                  </a:lnTo>
                  <a:lnTo>
                    <a:pt x="148" y="3418"/>
                  </a:lnTo>
                  <a:lnTo>
                    <a:pt x="157" y="3401"/>
                  </a:lnTo>
                  <a:lnTo>
                    <a:pt x="167" y="3385"/>
                  </a:lnTo>
                  <a:lnTo>
                    <a:pt x="179" y="3369"/>
                  </a:lnTo>
                  <a:lnTo>
                    <a:pt x="337" y="3163"/>
                  </a:lnTo>
                  <a:lnTo>
                    <a:pt x="495" y="2956"/>
                  </a:lnTo>
                  <a:lnTo>
                    <a:pt x="653" y="2749"/>
                  </a:lnTo>
                  <a:lnTo>
                    <a:pt x="811" y="2544"/>
                  </a:lnTo>
                  <a:lnTo>
                    <a:pt x="969" y="2338"/>
                  </a:lnTo>
                  <a:lnTo>
                    <a:pt x="1128" y="2133"/>
                  </a:lnTo>
                  <a:lnTo>
                    <a:pt x="1290" y="1929"/>
                  </a:lnTo>
                  <a:lnTo>
                    <a:pt x="1451" y="1726"/>
                  </a:lnTo>
                  <a:lnTo>
                    <a:pt x="1614" y="1524"/>
                  </a:lnTo>
                  <a:lnTo>
                    <a:pt x="1777" y="1322"/>
                  </a:lnTo>
                  <a:lnTo>
                    <a:pt x="1941" y="1121"/>
                  </a:lnTo>
                  <a:lnTo>
                    <a:pt x="2104" y="919"/>
                  </a:lnTo>
                  <a:lnTo>
                    <a:pt x="2268" y="718"/>
                  </a:lnTo>
                  <a:lnTo>
                    <a:pt x="2431" y="517"/>
                  </a:lnTo>
                  <a:lnTo>
                    <a:pt x="2595" y="315"/>
                  </a:lnTo>
                  <a:lnTo>
                    <a:pt x="2759" y="113"/>
                  </a:lnTo>
                  <a:lnTo>
                    <a:pt x="2771" y="98"/>
                  </a:lnTo>
                  <a:lnTo>
                    <a:pt x="2785" y="85"/>
                  </a:lnTo>
                  <a:lnTo>
                    <a:pt x="2800" y="73"/>
                  </a:lnTo>
                  <a:lnTo>
                    <a:pt x="2815" y="61"/>
                  </a:lnTo>
                  <a:lnTo>
                    <a:pt x="2831" y="50"/>
                  </a:lnTo>
                  <a:lnTo>
                    <a:pt x="2847" y="40"/>
                  </a:lnTo>
                  <a:lnTo>
                    <a:pt x="2864" y="32"/>
                  </a:lnTo>
                  <a:lnTo>
                    <a:pt x="2883" y="24"/>
                  </a:lnTo>
                  <a:lnTo>
                    <a:pt x="2901" y="18"/>
                  </a:lnTo>
                  <a:lnTo>
                    <a:pt x="2920" y="13"/>
                  </a:lnTo>
                  <a:lnTo>
                    <a:pt x="2939" y="8"/>
                  </a:lnTo>
                  <a:lnTo>
                    <a:pt x="2959" y="5"/>
                  </a:lnTo>
                  <a:lnTo>
                    <a:pt x="2979" y="2"/>
                  </a:lnTo>
                  <a:lnTo>
                    <a:pt x="3000" y="1"/>
                  </a:lnTo>
                  <a:lnTo>
                    <a:pt x="3022" y="0"/>
                  </a:lnTo>
                  <a:lnTo>
                    <a:pt x="3043" y="0"/>
                  </a:lnTo>
                  <a:lnTo>
                    <a:pt x="3064" y="2"/>
                  </a:lnTo>
                  <a:lnTo>
                    <a:pt x="3087" y="4"/>
                  </a:lnTo>
                  <a:lnTo>
                    <a:pt x="3108" y="7"/>
                  </a:lnTo>
                  <a:lnTo>
                    <a:pt x="3130" y="12"/>
                  </a:lnTo>
                  <a:lnTo>
                    <a:pt x="3152" y="17"/>
                  </a:lnTo>
                  <a:lnTo>
                    <a:pt x="3176" y="23"/>
                  </a:lnTo>
                  <a:lnTo>
                    <a:pt x="3198" y="30"/>
                  </a:lnTo>
                  <a:lnTo>
                    <a:pt x="3220" y="38"/>
                  </a:lnTo>
                  <a:lnTo>
                    <a:pt x="3243" y="47"/>
                  </a:lnTo>
                  <a:lnTo>
                    <a:pt x="3265" y="57"/>
                  </a:lnTo>
                  <a:lnTo>
                    <a:pt x="3287" y="69"/>
                  </a:lnTo>
                  <a:lnTo>
                    <a:pt x="3309" y="81"/>
                  </a:lnTo>
                  <a:lnTo>
                    <a:pt x="3331" y="94"/>
                  </a:lnTo>
                  <a:lnTo>
                    <a:pt x="3352" y="107"/>
                  </a:lnTo>
                  <a:lnTo>
                    <a:pt x="3372" y="122"/>
                  </a:lnTo>
                  <a:lnTo>
                    <a:pt x="3394" y="139"/>
                  </a:lnTo>
                  <a:close/>
                </a:path>
              </a:pathLst>
            </a:custGeom>
            <a:solidFill>
              <a:srgbClr val="714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Freeform 24"/>
            <p:cNvSpPr>
              <a:spLocks/>
            </p:cNvSpPr>
            <p:nvPr/>
          </p:nvSpPr>
          <p:spPr bwMode="auto">
            <a:xfrm>
              <a:off x="837" y="3360"/>
              <a:ext cx="452" cy="538"/>
            </a:xfrm>
            <a:custGeom>
              <a:avLst/>
              <a:gdLst>
                <a:gd name="T0" fmla="*/ 424 w 3614"/>
                <a:gd name="T1" fmla="*/ 17 h 4306"/>
                <a:gd name="T2" fmla="*/ 424 w 3614"/>
                <a:gd name="T3" fmla="*/ 17 h 4306"/>
                <a:gd name="T4" fmla="*/ 424 w 3614"/>
                <a:gd name="T5" fmla="*/ 17 h 4306"/>
                <a:gd name="T6" fmla="*/ 432 w 3614"/>
                <a:gd name="T7" fmla="*/ 24 h 4306"/>
                <a:gd name="T8" fmla="*/ 438 w 3614"/>
                <a:gd name="T9" fmla="*/ 31 h 4306"/>
                <a:gd name="T10" fmla="*/ 443 w 3614"/>
                <a:gd name="T11" fmla="*/ 38 h 4306"/>
                <a:gd name="T12" fmla="*/ 447 w 3614"/>
                <a:gd name="T13" fmla="*/ 46 h 4306"/>
                <a:gd name="T14" fmla="*/ 450 w 3614"/>
                <a:gd name="T15" fmla="*/ 54 h 4306"/>
                <a:gd name="T16" fmla="*/ 451 w 3614"/>
                <a:gd name="T17" fmla="*/ 62 h 4306"/>
                <a:gd name="T18" fmla="*/ 452 w 3614"/>
                <a:gd name="T19" fmla="*/ 70 h 4306"/>
                <a:gd name="T20" fmla="*/ 451 w 3614"/>
                <a:gd name="T21" fmla="*/ 77 h 4306"/>
                <a:gd name="T22" fmla="*/ 450 w 3614"/>
                <a:gd name="T23" fmla="*/ 84 h 4306"/>
                <a:gd name="T24" fmla="*/ 446 w 3614"/>
                <a:gd name="T25" fmla="*/ 91 h 4306"/>
                <a:gd name="T26" fmla="*/ 423 w 3614"/>
                <a:gd name="T27" fmla="*/ 120 h 4306"/>
                <a:gd name="T28" fmla="*/ 361 w 3614"/>
                <a:gd name="T29" fmla="*/ 197 h 4306"/>
                <a:gd name="T30" fmla="*/ 299 w 3614"/>
                <a:gd name="T31" fmla="*/ 273 h 4306"/>
                <a:gd name="T32" fmla="*/ 236 w 3614"/>
                <a:gd name="T33" fmla="*/ 349 h 4306"/>
                <a:gd name="T34" fmla="*/ 172 w 3614"/>
                <a:gd name="T35" fmla="*/ 424 h 4306"/>
                <a:gd name="T36" fmla="*/ 108 w 3614"/>
                <a:gd name="T37" fmla="*/ 499 h 4306"/>
                <a:gd name="T38" fmla="*/ 103 w 3614"/>
                <a:gd name="T39" fmla="*/ 504 h 4306"/>
                <a:gd name="T40" fmla="*/ 97 w 3614"/>
                <a:gd name="T41" fmla="*/ 508 h 4306"/>
                <a:gd name="T42" fmla="*/ 86 w 3614"/>
                <a:gd name="T43" fmla="*/ 514 h 4306"/>
                <a:gd name="T44" fmla="*/ 68 w 3614"/>
                <a:gd name="T45" fmla="*/ 522 h 4306"/>
                <a:gd name="T46" fmla="*/ 46 w 3614"/>
                <a:gd name="T47" fmla="*/ 530 h 4306"/>
                <a:gd name="T48" fmla="*/ 33 w 3614"/>
                <a:gd name="T49" fmla="*/ 534 h 4306"/>
                <a:gd name="T50" fmla="*/ 21 w 3614"/>
                <a:gd name="T51" fmla="*/ 537 h 4306"/>
                <a:gd name="T52" fmla="*/ 13 w 3614"/>
                <a:gd name="T53" fmla="*/ 538 h 4306"/>
                <a:gd name="T54" fmla="*/ 8 w 3614"/>
                <a:gd name="T55" fmla="*/ 538 h 4306"/>
                <a:gd name="T56" fmla="*/ 3 w 3614"/>
                <a:gd name="T57" fmla="*/ 537 h 4306"/>
                <a:gd name="T58" fmla="*/ 3 w 3614"/>
                <a:gd name="T59" fmla="*/ 537 h 4306"/>
                <a:gd name="T60" fmla="*/ 3 w 3614"/>
                <a:gd name="T61" fmla="*/ 537 h 4306"/>
                <a:gd name="T62" fmla="*/ 2 w 3614"/>
                <a:gd name="T63" fmla="*/ 536 h 4306"/>
                <a:gd name="T64" fmla="*/ 1 w 3614"/>
                <a:gd name="T65" fmla="*/ 530 h 4306"/>
                <a:gd name="T66" fmla="*/ 0 w 3614"/>
                <a:gd name="T67" fmla="*/ 525 h 4306"/>
                <a:gd name="T68" fmla="*/ 0 w 3614"/>
                <a:gd name="T69" fmla="*/ 514 h 4306"/>
                <a:gd name="T70" fmla="*/ 2 w 3614"/>
                <a:gd name="T71" fmla="*/ 500 h 4306"/>
                <a:gd name="T72" fmla="*/ 4 w 3614"/>
                <a:gd name="T73" fmla="*/ 485 h 4306"/>
                <a:gd name="T74" fmla="*/ 10 w 3614"/>
                <a:gd name="T75" fmla="*/ 459 h 4306"/>
                <a:gd name="T76" fmla="*/ 14 w 3614"/>
                <a:gd name="T77" fmla="*/ 440 h 4306"/>
                <a:gd name="T78" fmla="*/ 16 w 3614"/>
                <a:gd name="T79" fmla="*/ 432 h 4306"/>
                <a:gd name="T80" fmla="*/ 20 w 3614"/>
                <a:gd name="T81" fmla="*/ 425 h 4306"/>
                <a:gd name="T82" fmla="*/ 42 w 3614"/>
                <a:gd name="T83" fmla="*/ 395 h 4306"/>
                <a:gd name="T84" fmla="*/ 101 w 3614"/>
                <a:gd name="T85" fmla="*/ 318 h 4306"/>
                <a:gd name="T86" fmla="*/ 161 w 3614"/>
                <a:gd name="T87" fmla="*/ 241 h 4306"/>
                <a:gd name="T88" fmla="*/ 222 w 3614"/>
                <a:gd name="T89" fmla="*/ 165 h 4306"/>
                <a:gd name="T90" fmla="*/ 284 w 3614"/>
                <a:gd name="T91" fmla="*/ 90 h 4306"/>
                <a:gd name="T92" fmla="*/ 345 w 3614"/>
                <a:gd name="T93" fmla="*/ 14 h 4306"/>
                <a:gd name="T94" fmla="*/ 350 w 3614"/>
                <a:gd name="T95" fmla="*/ 9 h 4306"/>
                <a:gd name="T96" fmla="*/ 356 w 3614"/>
                <a:gd name="T97" fmla="*/ 5 h 4306"/>
                <a:gd name="T98" fmla="*/ 363 w 3614"/>
                <a:gd name="T99" fmla="*/ 2 h 4306"/>
                <a:gd name="T100" fmla="*/ 370 w 3614"/>
                <a:gd name="T101" fmla="*/ 1 h 4306"/>
                <a:gd name="T102" fmla="*/ 378 w 3614"/>
                <a:gd name="T103" fmla="*/ 0 h 4306"/>
                <a:gd name="T104" fmla="*/ 386 w 3614"/>
                <a:gd name="T105" fmla="*/ 0 h 4306"/>
                <a:gd name="T106" fmla="*/ 394 w 3614"/>
                <a:gd name="T107" fmla="*/ 2 h 4306"/>
                <a:gd name="T108" fmla="*/ 403 w 3614"/>
                <a:gd name="T109" fmla="*/ 5 h 4306"/>
                <a:gd name="T110" fmla="*/ 411 w 3614"/>
                <a:gd name="T111" fmla="*/ 9 h 4306"/>
                <a:gd name="T112" fmla="*/ 419 w 3614"/>
                <a:gd name="T113" fmla="*/ 13 h 430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614" h="4306">
                  <a:moveTo>
                    <a:pt x="3394" y="139"/>
                  </a:moveTo>
                  <a:lnTo>
                    <a:pt x="3394" y="139"/>
                  </a:lnTo>
                  <a:lnTo>
                    <a:pt x="3413" y="156"/>
                  </a:lnTo>
                  <a:lnTo>
                    <a:pt x="3432" y="173"/>
                  </a:lnTo>
                  <a:lnTo>
                    <a:pt x="3451" y="191"/>
                  </a:lnTo>
                  <a:lnTo>
                    <a:pt x="3468" y="209"/>
                  </a:lnTo>
                  <a:lnTo>
                    <a:pt x="3484" y="229"/>
                  </a:lnTo>
                  <a:lnTo>
                    <a:pt x="3499" y="248"/>
                  </a:lnTo>
                  <a:lnTo>
                    <a:pt x="3513" y="267"/>
                  </a:lnTo>
                  <a:lnTo>
                    <a:pt x="3528" y="288"/>
                  </a:lnTo>
                  <a:lnTo>
                    <a:pt x="3540" y="308"/>
                  </a:lnTo>
                  <a:lnTo>
                    <a:pt x="3551" y="328"/>
                  </a:lnTo>
                  <a:lnTo>
                    <a:pt x="3562" y="349"/>
                  </a:lnTo>
                  <a:lnTo>
                    <a:pt x="3571" y="370"/>
                  </a:lnTo>
                  <a:lnTo>
                    <a:pt x="3580" y="391"/>
                  </a:lnTo>
                  <a:lnTo>
                    <a:pt x="3588" y="412"/>
                  </a:lnTo>
                  <a:lnTo>
                    <a:pt x="3595" y="433"/>
                  </a:lnTo>
                  <a:lnTo>
                    <a:pt x="3601" y="454"/>
                  </a:lnTo>
                  <a:lnTo>
                    <a:pt x="3606" y="475"/>
                  </a:lnTo>
                  <a:lnTo>
                    <a:pt x="3609" y="495"/>
                  </a:lnTo>
                  <a:lnTo>
                    <a:pt x="3612" y="517"/>
                  </a:lnTo>
                  <a:lnTo>
                    <a:pt x="3614" y="537"/>
                  </a:lnTo>
                  <a:lnTo>
                    <a:pt x="3614" y="557"/>
                  </a:lnTo>
                  <a:lnTo>
                    <a:pt x="3614" y="577"/>
                  </a:lnTo>
                  <a:lnTo>
                    <a:pt x="3612" y="598"/>
                  </a:lnTo>
                  <a:lnTo>
                    <a:pt x="3610" y="617"/>
                  </a:lnTo>
                  <a:lnTo>
                    <a:pt x="3606" y="636"/>
                  </a:lnTo>
                  <a:lnTo>
                    <a:pt x="3601" y="654"/>
                  </a:lnTo>
                  <a:lnTo>
                    <a:pt x="3595" y="674"/>
                  </a:lnTo>
                  <a:lnTo>
                    <a:pt x="3587" y="691"/>
                  </a:lnTo>
                  <a:lnTo>
                    <a:pt x="3579" y="708"/>
                  </a:lnTo>
                  <a:lnTo>
                    <a:pt x="3570" y="725"/>
                  </a:lnTo>
                  <a:lnTo>
                    <a:pt x="3559" y="742"/>
                  </a:lnTo>
                  <a:lnTo>
                    <a:pt x="3548" y="757"/>
                  </a:lnTo>
                  <a:lnTo>
                    <a:pt x="3383" y="962"/>
                  </a:lnTo>
                  <a:lnTo>
                    <a:pt x="3217" y="1165"/>
                  </a:lnTo>
                  <a:lnTo>
                    <a:pt x="3052" y="1370"/>
                  </a:lnTo>
                  <a:lnTo>
                    <a:pt x="2887" y="1574"/>
                  </a:lnTo>
                  <a:lnTo>
                    <a:pt x="2721" y="1778"/>
                  </a:lnTo>
                  <a:lnTo>
                    <a:pt x="2556" y="1982"/>
                  </a:lnTo>
                  <a:lnTo>
                    <a:pt x="2391" y="2186"/>
                  </a:lnTo>
                  <a:lnTo>
                    <a:pt x="2225" y="2390"/>
                  </a:lnTo>
                  <a:lnTo>
                    <a:pt x="2057" y="2592"/>
                  </a:lnTo>
                  <a:lnTo>
                    <a:pt x="1889" y="2794"/>
                  </a:lnTo>
                  <a:lnTo>
                    <a:pt x="1720" y="2995"/>
                  </a:lnTo>
                  <a:lnTo>
                    <a:pt x="1550" y="3194"/>
                  </a:lnTo>
                  <a:lnTo>
                    <a:pt x="1379" y="3394"/>
                  </a:lnTo>
                  <a:lnTo>
                    <a:pt x="1209" y="3593"/>
                  </a:lnTo>
                  <a:lnTo>
                    <a:pt x="1037" y="3792"/>
                  </a:lnTo>
                  <a:lnTo>
                    <a:pt x="867" y="3991"/>
                  </a:lnTo>
                  <a:lnTo>
                    <a:pt x="854" y="4006"/>
                  </a:lnTo>
                  <a:lnTo>
                    <a:pt x="840" y="4019"/>
                  </a:lnTo>
                  <a:lnTo>
                    <a:pt x="824" y="4032"/>
                  </a:lnTo>
                  <a:lnTo>
                    <a:pt x="808" y="4045"/>
                  </a:lnTo>
                  <a:lnTo>
                    <a:pt x="791" y="4057"/>
                  </a:lnTo>
                  <a:lnTo>
                    <a:pt x="773" y="4069"/>
                  </a:lnTo>
                  <a:lnTo>
                    <a:pt x="753" y="4079"/>
                  </a:lnTo>
                  <a:lnTo>
                    <a:pt x="733" y="4090"/>
                  </a:lnTo>
                  <a:lnTo>
                    <a:pt x="690" y="4111"/>
                  </a:lnTo>
                  <a:lnTo>
                    <a:pt x="644" y="4132"/>
                  </a:lnTo>
                  <a:lnTo>
                    <a:pt x="594" y="4152"/>
                  </a:lnTo>
                  <a:lnTo>
                    <a:pt x="540" y="4174"/>
                  </a:lnTo>
                  <a:lnTo>
                    <a:pt x="473" y="4202"/>
                  </a:lnTo>
                  <a:lnTo>
                    <a:pt x="405" y="4228"/>
                  </a:lnTo>
                  <a:lnTo>
                    <a:pt x="369" y="4241"/>
                  </a:lnTo>
                  <a:lnTo>
                    <a:pt x="335" y="4253"/>
                  </a:lnTo>
                  <a:lnTo>
                    <a:pt x="300" y="4265"/>
                  </a:lnTo>
                  <a:lnTo>
                    <a:pt x="266" y="4275"/>
                  </a:lnTo>
                  <a:lnTo>
                    <a:pt x="232" y="4284"/>
                  </a:lnTo>
                  <a:lnTo>
                    <a:pt x="200" y="4292"/>
                  </a:lnTo>
                  <a:lnTo>
                    <a:pt x="167" y="4298"/>
                  </a:lnTo>
                  <a:lnTo>
                    <a:pt x="135" y="4303"/>
                  </a:lnTo>
                  <a:lnTo>
                    <a:pt x="120" y="4304"/>
                  </a:lnTo>
                  <a:lnTo>
                    <a:pt x="104" y="4306"/>
                  </a:lnTo>
                  <a:lnTo>
                    <a:pt x="89" y="4306"/>
                  </a:lnTo>
                  <a:lnTo>
                    <a:pt x="75" y="4306"/>
                  </a:lnTo>
                  <a:lnTo>
                    <a:pt x="61" y="4306"/>
                  </a:lnTo>
                  <a:lnTo>
                    <a:pt x="47" y="4305"/>
                  </a:lnTo>
                  <a:lnTo>
                    <a:pt x="33" y="4303"/>
                  </a:lnTo>
                  <a:lnTo>
                    <a:pt x="20" y="4301"/>
                  </a:lnTo>
                  <a:lnTo>
                    <a:pt x="15" y="4288"/>
                  </a:lnTo>
                  <a:lnTo>
                    <a:pt x="12" y="4274"/>
                  </a:lnTo>
                  <a:lnTo>
                    <a:pt x="8" y="4259"/>
                  </a:lnTo>
                  <a:lnTo>
                    <a:pt x="6" y="4244"/>
                  </a:lnTo>
                  <a:lnTo>
                    <a:pt x="4" y="4230"/>
                  </a:lnTo>
                  <a:lnTo>
                    <a:pt x="2" y="4214"/>
                  </a:lnTo>
                  <a:lnTo>
                    <a:pt x="1" y="4198"/>
                  </a:lnTo>
                  <a:lnTo>
                    <a:pt x="0" y="4181"/>
                  </a:lnTo>
                  <a:lnTo>
                    <a:pt x="0" y="4147"/>
                  </a:lnTo>
                  <a:lnTo>
                    <a:pt x="1" y="4112"/>
                  </a:lnTo>
                  <a:lnTo>
                    <a:pt x="4" y="4076"/>
                  </a:lnTo>
                  <a:lnTo>
                    <a:pt x="8" y="4038"/>
                  </a:lnTo>
                  <a:lnTo>
                    <a:pt x="12" y="4001"/>
                  </a:lnTo>
                  <a:lnTo>
                    <a:pt x="18" y="3962"/>
                  </a:lnTo>
                  <a:lnTo>
                    <a:pt x="25" y="3923"/>
                  </a:lnTo>
                  <a:lnTo>
                    <a:pt x="32" y="3884"/>
                  </a:lnTo>
                  <a:lnTo>
                    <a:pt x="48" y="3806"/>
                  </a:lnTo>
                  <a:lnTo>
                    <a:pt x="64" y="3730"/>
                  </a:lnTo>
                  <a:lnTo>
                    <a:pt x="76" y="3672"/>
                  </a:lnTo>
                  <a:lnTo>
                    <a:pt x="87" y="3617"/>
                  </a:lnTo>
                  <a:lnTo>
                    <a:pt x="98" y="3566"/>
                  </a:lnTo>
                  <a:lnTo>
                    <a:pt x="110" y="3520"/>
                  </a:lnTo>
                  <a:lnTo>
                    <a:pt x="117" y="3497"/>
                  </a:lnTo>
                  <a:lnTo>
                    <a:pt x="124" y="3477"/>
                  </a:lnTo>
                  <a:lnTo>
                    <a:pt x="131" y="3457"/>
                  </a:lnTo>
                  <a:lnTo>
                    <a:pt x="139" y="3437"/>
                  </a:lnTo>
                  <a:lnTo>
                    <a:pt x="148" y="3418"/>
                  </a:lnTo>
                  <a:lnTo>
                    <a:pt x="157" y="3401"/>
                  </a:lnTo>
                  <a:lnTo>
                    <a:pt x="167" y="3385"/>
                  </a:lnTo>
                  <a:lnTo>
                    <a:pt x="179" y="3369"/>
                  </a:lnTo>
                  <a:lnTo>
                    <a:pt x="337" y="3163"/>
                  </a:lnTo>
                  <a:lnTo>
                    <a:pt x="495" y="2956"/>
                  </a:lnTo>
                  <a:lnTo>
                    <a:pt x="653" y="2749"/>
                  </a:lnTo>
                  <a:lnTo>
                    <a:pt x="811" y="2544"/>
                  </a:lnTo>
                  <a:lnTo>
                    <a:pt x="969" y="2338"/>
                  </a:lnTo>
                  <a:lnTo>
                    <a:pt x="1128" y="2133"/>
                  </a:lnTo>
                  <a:lnTo>
                    <a:pt x="1290" y="1929"/>
                  </a:lnTo>
                  <a:lnTo>
                    <a:pt x="1451" y="1726"/>
                  </a:lnTo>
                  <a:lnTo>
                    <a:pt x="1614" y="1524"/>
                  </a:lnTo>
                  <a:lnTo>
                    <a:pt x="1777" y="1322"/>
                  </a:lnTo>
                  <a:lnTo>
                    <a:pt x="1941" y="1121"/>
                  </a:lnTo>
                  <a:lnTo>
                    <a:pt x="2104" y="919"/>
                  </a:lnTo>
                  <a:lnTo>
                    <a:pt x="2268" y="718"/>
                  </a:lnTo>
                  <a:lnTo>
                    <a:pt x="2431" y="517"/>
                  </a:lnTo>
                  <a:lnTo>
                    <a:pt x="2595" y="315"/>
                  </a:lnTo>
                  <a:lnTo>
                    <a:pt x="2759" y="113"/>
                  </a:lnTo>
                  <a:lnTo>
                    <a:pt x="2771" y="98"/>
                  </a:lnTo>
                  <a:lnTo>
                    <a:pt x="2785" y="85"/>
                  </a:lnTo>
                  <a:lnTo>
                    <a:pt x="2800" y="73"/>
                  </a:lnTo>
                  <a:lnTo>
                    <a:pt x="2815" y="61"/>
                  </a:lnTo>
                  <a:lnTo>
                    <a:pt x="2831" y="50"/>
                  </a:lnTo>
                  <a:lnTo>
                    <a:pt x="2847" y="40"/>
                  </a:lnTo>
                  <a:lnTo>
                    <a:pt x="2864" y="32"/>
                  </a:lnTo>
                  <a:lnTo>
                    <a:pt x="2883" y="24"/>
                  </a:lnTo>
                  <a:lnTo>
                    <a:pt x="2901" y="18"/>
                  </a:lnTo>
                  <a:lnTo>
                    <a:pt x="2920" y="13"/>
                  </a:lnTo>
                  <a:lnTo>
                    <a:pt x="2939" y="8"/>
                  </a:lnTo>
                  <a:lnTo>
                    <a:pt x="2959" y="5"/>
                  </a:lnTo>
                  <a:lnTo>
                    <a:pt x="2979" y="2"/>
                  </a:lnTo>
                  <a:lnTo>
                    <a:pt x="3000" y="1"/>
                  </a:lnTo>
                  <a:lnTo>
                    <a:pt x="3022" y="0"/>
                  </a:lnTo>
                  <a:lnTo>
                    <a:pt x="3043" y="0"/>
                  </a:lnTo>
                  <a:lnTo>
                    <a:pt x="3064" y="2"/>
                  </a:lnTo>
                  <a:lnTo>
                    <a:pt x="3087" y="4"/>
                  </a:lnTo>
                  <a:lnTo>
                    <a:pt x="3108" y="7"/>
                  </a:lnTo>
                  <a:lnTo>
                    <a:pt x="3130" y="12"/>
                  </a:lnTo>
                  <a:lnTo>
                    <a:pt x="3152" y="17"/>
                  </a:lnTo>
                  <a:lnTo>
                    <a:pt x="3176" y="23"/>
                  </a:lnTo>
                  <a:lnTo>
                    <a:pt x="3198" y="30"/>
                  </a:lnTo>
                  <a:lnTo>
                    <a:pt x="3220" y="38"/>
                  </a:lnTo>
                  <a:lnTo>
                    <a:pt x="3243" y="47"/>
                  </a:lnTo>
                  <a:lnTo>
                    <a:pt x="3265" y="57"/>
                  </a:lnTo>
                  <a:lnTo>
                    <a:pt x="3287" y="69"/>
                  </a:lnTo>
                  <a:lnTo>
                    <a:pt x="3309" y="81"/>
                  </a:lnTo>
                  <a:lnTo>
                    <a:pt x="3331" y="94"/>
                  </a:lnTo>
                  <a:lnTo>
                    <a:pt x="3352" y="107"/>
                  </a:lnTo>
                  <a:lnTo>
                    <a:pt x="3372" y="122"/>
                  </a:lnTo>
                  <a:lnTo>
                    <a:pt x="3394" y="139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Freeform 25"/>
            <p:cNvSpPr>
              <a:spLocks/>
            </p:cNvSpPr>
            <p:nvPr/>
          </p:nvSpPr>
          <p:spPr bwMode="auto">
            <a:xfrm>
              <a:off x="696" y="3792"/>
              <a:ext cx="237" cy="279"/>
            </a:xfrm>
            <a:custGeom>
              <a:avLst/>
              <a:gdLst>
                <a:gd name="T0" fmla="*/ 0 w 1896"/>
                <a:gd name="T1" fmla="*/ 279 h 2229"/>
                <a:gd name="T2" fmla="*/ 65 w 1896"/>
                <a:gd name="T3" fmla="*/ 252 h 2229"/>
                <a:gd name="T4" fmla="*/ 131 w 1896"/>
                <a:gd name="T5" fmla="*/ 225 h 2229"/>
                <a:gd name="T6" fmla="*/ 184 w 1896"/>
                <a:gd name="T7" fmla="*/ 139 h 2229"/>
                <a:gd name="T8" fmla="*/ 237 w 1896"/>
                <a:gd name="T9" fmla="*/ 52 h 2229"/>
                <a:gd name="T10" fmla="*/ 205 w 1896"/>
                <a:gd name="T11" fmla="*/ 26 h 2229"/>
                <a:gd name="T12" fmla="*/ 173 w 1896"/>
                <a:gd name="T13" fmla="*/ 0 h 2229"/>
                <a:gd name="T14" fmla="*/ 99 w 1896"/>
                <a:gd name="T15" fmla="*/ 70 h 2229"/>
                <a:gd name="T16" fmla="*/ 26 w 1896"/>
                <a:gd name="T17" fmla="*/ 140 h 2229"/>
                <a:gd name="T18" fmla="*/ 13 w 1896"/>
                <a:gd name="T19" fmla="*/ 210 h 2229"/>
                <a:gd name="T20" fmla="*/ 0 w 1896"/>
                <a:gd name="T21" fmla="*/ 279 h 22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96" h="2229">
                  <a:moveTo>
                    <a:pt x="0" y="2229"/>
                  </a:moveTo>
                  <a:lnTo>
                    <a:pt x="523" y="2013"/>
                  </a:lnTo>
                  <a:lnTo>
                    <a:pt x="1044" y="1796"/>
                  </a:lnTo>
                  <a:lnTo>
                    <a:pt x="1471" y="1107"/>
                  </a:lnTo>
                  <a:lnTo>
                    <a:pt x="1896" y="417"/>
                  </a:lnTo>
                  <a:lnTo>
                    <a:pt x="1639" y="209"/>
                  </a:lnTo>
                  <a:lnTo>
                    <a:pt x="1380" y="0"/>
                  </a:lnTo>
                  <a:lnTo>
                    <a:pt x="794" y="559"/>
                  </a:lnTo>
                  <a:lnTo>
                    <a:pt x="209" y="1120"/>
                  </a:lnTo>
                  <a:lnTo>
                    <a:pt x="105" y="1675"/>
                  </a:lnTo>
                  <a:lnTo>
                    <a:pt x="0" y="2229"/>
                  </a:lnTo>
                  <a:close/>
                </a:path>
              </a:pathLst>
            </a:custGeom>
            <a:solidFill>
              <a:srgbClr val="E8943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Freeform 26"/>
            <p:cNvSpPr>
              <a:spLocks/>
            </p:cNvSpPr>
            <p:nvPr/>
          </p:nvSpPr>
          <p:spPr bwMode="auto">
            <a:xfrm>
              <a:off x="696" y="3792"/>
              <a:ext cx="237" cy="279"/>
            </a:xfrm>
            <a:custGeom>
              <a:avLst/>
              <a:gdLst>
                <a:gd name="T0" fmla="*/ 0 w 1896"/>
                <a:gd name="T1" fmla="*/ 279 h 2229"/>
                <a:gd name="T2" fmla="*/ 65 w 1896"/>
                <a:gd name="T3" fmla="*/ 252 h 2229"/>
                <a:gd name="T4" fmla="*/ 131 w 1896"/>
                <a:gd name="T5" fmla="*/ 225 h 2229"/>
                <a:gd name="T6" fmla="*/ 184 w 1896"/>
                <a:gd name="T7" fmla="*/ 139 h 2229"/>
                <a:gd name="T8" fmla="*/ 237 w 1896"/>
                <a:gd name="T9" fmla="*/ 52 h 2229"/>
                <a:gd name="T10" fmla="*/ 205 w 1896"/>
                <a:gd name="T11" fmla="*/ 26 h 2229"/>
                <a:gd name="T12" fmla="*/ 173 w 1896"/>
                <a:gd name="T13" fmla="*/ 0 h 2229"/>
                <a:gd name="T14" fmla="*/ 99 w 1896"/>
                <a:gd name="T15" fmla="*/ 70 h 2229"/>
                <a:gd name="T16" fmla="*/ 26 w 1896"/>
                <a:gd name="T17" fmla="*/ 140 h 2229"/>
                <a:gd name="T18" fmla="*/ 13 w 1896"/>
                <a:gd name="T19" fmla="*/ 210 h 2229"/>
                <a:gd name="T20" fmla="*/ 0 w 1896"/>
                <a:gd name="T21" fmla="*/ 279 h 22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96" h="2229">
                  <a:moveTo>
                    <a:pt x="0" y="2229"/>
                  </a:moveTo>
                  <a:lnTo>
                    <a:pt x="523" y="2013"/>
                  </a:lnTo>
                  <a:lnTo>
                    <a:pt x="1044" y="1796"/>
                  </a:lnTo>
                  <a:lnTo>
                    <a:pt x="1471" y="1107"/>
                  </a:lnTo>
                  <a:lnTo>
                    <a:pt x="1896" y="417"/>
                  </a:lnTo>
                  <a:lnTo>
                    <a:pt x="1639" y="209"/>
                  </a:lnTo>
                  <a:lnTo>
                    <a:pt x="1380" y="0"/>
                  </a:lnTo>
                  <a:lnTo>
                    <a:pt x="794" y="559"/>
                  </a:lnTo>
                  <a:lnTo>
                    <a:pt x="209" y="1120"/>
                  </a:lnTo>
                  <a:lnTo>
                    <a:pt x="105" y="1675"/>
                  </a:lnTo>
                  <a:lnTo>
                    <a:pt x="0" y="2229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Freeform 27"/>
            <p:cNvSpPr>
              <a:spLocks/>
            </p:cNvSpPr>
            <p:nvPr/>
          </p:nvSpPr>
          <p:spPr bwMode="auto">
            <a:xfrm>
              <a:off x="696" y="3942"/>
              <a:ext cx="105" cy="129"/>
            </a:xfrm>
            <a:custGeom>
              <a:avLst/>
              <a:gdLst>
                <a:gd name="T0" fmla="*/ 102 w 842"/>
                <a:gd name="T1" fmla="*/ 0 h 1027"/>
                <a:gd name="T2" fmla="*/ 105 w 842"/>
                <a:gd name="T3" fmla="*/ 2 h 1027"/>
                <a:gd name="T4" fmla="*/ 3 w 842"/>
                <a:gd name="T5" fmla="*/ 129 h 1027"/>
                <a:gd name="T6" fmla="*/ 0 w 842"/>
                <a:gd name="T7" fmla="*/ 127 h 1027"/>
                <a:gd name="T8" fmla="*/ 102 w 842"/>
                <a:gd name="T9" fmla="*/ 0 h 10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2" h="1027">
                  <a:moveTo>
                    <a:pt x="820" y="0"/>
                  </a:moveTo>
                  <a:lnTo>
                    <a:pt x="842" y="18"/>
                  </a:lnTo>
                  <a:lnTo>
                    <a:pt x="23" y="1027"/>
                  </a:lnTo>
                  <a:lnTo>
                    <a:pt x="0" y="1009"/>
                  </a:lnTo>
                  <a:lnTo>
                    <a:pt x="82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Freeform 28"/>
            <p:cNvSpPr>
              <a:spLocks/>
            </p:cNvSpPr>
            <p:nvPr/>
          </p:nvSpPr>
          <p:spPr bwMode="auto">
            <a:xfrm>
              <a:off x="696" y="3942"/>
              <a:ext cx="105" cy="129"/>
            </a:xfrm>
            <a:custGeom>
              <a:avLst/>
              <a:gdLst>
                <a:gd name="T0" fmla="*/ 102 w 842"/>
                <a:gd name="T1" fmla="*/ 0 h 1027"/>
                <a:gd name="T2" fmla="*/ 105 w 842"/>
                <a:gd name="T3" fmla="*/ 2 h 1027"/>
                <a:gd name="T4" fmla="*/ 3 w 842"/>
                <a:gd name="T5" fmla="*/ 129 h 1027"/>
                <a:gd name="T6" fmla="*/ 0 w 842"/>
                <a:gd name="T7" fmla="*/ 127 h 1027"/>
                <a:gd name="T8" fmla="*/ 102 w 842"/>
                <a:gd name="T9" fmla="*/ 0 h 10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2" h="1027">
                  <a:moveTo>
                    <a:pt x="820" y="0"/>
                  </a:moveTo>
                  <a:lnTo>
                    <a:pt x="842" y="18"/>
                  </a:lnTo>
                  <a:lnTo>
                    <a:pt x="23" y="1027"/>
                  </a:lnTo>
                  <a:lnTo>
                    <a:pt x="0" y="1009"/>
                  </a:lnTo>
                  <a:lnTo>
                    <a:pt x="820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Freeform 29"/>
            <p:cNvSpPr>
              <a:spLocks/>
            </p:cNvSpPr>
            <p:nvPr/>
          </p:nvSpPr>
          <p:spPr bwMode="auto">
            <a:xfrm>
              <a:off x="1518" y="2609"/>
              <a:ext cx="513" cy="621"/>
            </a:xfrm>
            <a:custGeom>
              <a:avLst/>
              <a:gdLst>
                <a:gd name="T0" fmla="*/ 484 w 4107"/>
                <a:gd name="T1" fmla="*/ 0 h 4967"/>
                <a:gd name="T2" fmla="*/ 513 w 4107"/>
                <a:gd name="T3" fmla="*/ 24 h 4967"/>
                <a:gd name="T4" fmla="*/ 29 w 4107"/>
                <a:gd name="T5" fmla="*/ 621 h 4967"/>
                <a:gd name="T6" fmla="*/ 0 w 4107"/>
                <a:gd name="T7" fmla="*/ 597 h 4967"/>
                <a:gd name="T8" fmla="*/ 484 w 4107"/>
                <a:gd name="T9" fmla="*/ 0 h 49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07" h="4967">
                  <a:moveTo>
                    <a:pt x="3872" y="0"/>
                  </a:moveTo>
                  <a:lnTo>
                    <a:pt x="4107" y="189"/>
                  </a:lnTo>
                  <a:lnTo>
                    <a:pt x="234" y="4967"/>
                  </a:lnTo>
                  <a:lnTo>
                    <a:pt x="0" y="4778"/>
                  </a:lnTo>
                  <a:lnTo>
                    <a:pt x="3872" y="0"/>
                  </a:lnTo>
                  <a:close/>
                </a:path>
              </a:pathLst>
            </a:custGeom>
            <a:solidFill>
              <a:srgbClr val="E8943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Freeform 30"/>
            <p:cNvSpPr>
              <a:spLocks/>
            </p:cNvSpPr>
            <p:nvPr/>
          </p:nvSpPr>
          <p:spPr bwMode="auto">
            <a:xfrm>
              <a:off x="1518" y="2609"/>
              <a:ext cx="513" cy="621"/>
            </a:xfrm>
            <a:custGeom>
              <a:avLst/>
              <a:gdLst>
                <a:gd name="T0" fmla="*/ 484 w 4107"/>
                <a:gd name="T1" fmla="*/ 0 h 4967"/>
                <a:gd name="T2" fmla="*/ 513 w 4107"/>
                <a:gd name="T3" fmla="*/ 24 h 4967"/>
                <a:gd name="T4" fmla="*/ 29 w 4107"/>
                <a:gd name="T5" fmla="*/ 621 h 4967"/>
                <a:gd name="T6" fmla="*/ 0 w 4107"/>
                <a:gd name="T7" fmla="*/ 597 h 4967"/>
                <a:gd name="T8" fmla="*/ 484 w 4107"/>
                <a:gd name="T9" fmla="*/ 0 h 49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07" h="4967">
                  <a:moveTo>
                    <a:pt x="3872" y="0"/>
                  </a:moveTo>
                  <a:lnTo>
                    <a:pt x="4107" y="189"/>
                  </a:lnTo>
                  <a:lnTo>
                    <a:pt x="234" y="4967"/>
                  </a:lnTo>
                  <a:lnTo>
                    <a:pt x="0" y="4778"/>
                  </a:lnTo>
                  <a:lnTo>
                    <a:pt x="3872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Freeform 31"/>
            <p:cNvSpPr>
              <a:spLocks/>
            </p:cNvSpPr>
            <p:nvPr/>
          </p:nvSpPr>
          <p:spPr bwMode="auto">
            <a:xfrm>
              <a:off x="1937" y="2592"/>
              <a:ext cx="74" cy="79"/>
            </a:xfrm>
            <a:custGeom>
              <a:avLst/>
              <a:gdLst>
                <a:gd name="T0" fmla="*/ 45 w 588"/>
                <a:gd name="T1" fmla="*/ 0 h 626"/>
                <a:gd name="T2" fmla="*/ 74 w 588"/>
                <a:gd name="T3" fmla="*/ 24 h 626"/>
                <a:gd name="T4" fmla="*/ 30 w 588"/>
                <a:gd name="T5" fmla="*/ 79 h 626"/>
                <a:gd name="T6" fmla="*/ 0 w 588"/>
                <a:gd name="T7" fmla="*/ 55 h 626"/>
                <a:gd name="T8" fmla="*/ 45 w 588"/>
                <a:gd name="T9" fmla="*/ 0 h 6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8" h="626">
                  <a:moveTo>
                    <a:pt x="354" y="0"/>
                  </a:moveTo>
                  <a:lnTo>
                    <a:pt x="588" y="189"/>
                  </a:lnTo>
                  <a:lnTo>
                    <a:pt x="235" y="626"/>
                  </a:lnTo>
                  <a:lnTo>
                    <a:pt x="0" y="43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E8943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Freeform 32"/>
            <p:cNvSpPr>
              <a:spLocks/>
            </p:cNvSpPr>
            <p:nvPr/>
          </p:nvSpPr>
          <p:spPr bwMode="auto">
            <a:xfrm>
              <a:off x="1937" y="2592"/>
              <a:ext cx="74" cy="79"/>
            </a:xfrm>
            <a:custGeom>
              <a:avLst/>
              <a:gdLst>
                <a:gd name="T0" fmla="*/ 45 w 588"/>
                <a:gd name="T1" fmla="*/ 0 h 626"/>
                <a:gd name="T2" fmla="*/ 74 w 588"/>
                <a:gd name="T3" fmla="*/ 24 h 626"/>
                <a:gd name="T4" fmla="*/ 30 w 588"/>
                <a:gd name="T5" fmla="*/ 79 h 626"/>
                <a:gd name="T6" fmla="*/ 0 w 588"/>
                <a:gd name="T7" fmla="*/ 55 h 626"/>
                <a:gd name="T8" fmla="*/ 45 w 588"/>
                <a:gd name="T9" fmla="*/ 0 h 6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8" h="626">
                  <a:moveTo>
                    <a:pt x="354" y="0"/>
                  </a:moveTo>
                  <a:lnTo>
                    <a:pt x="588" y="189"/>
                  </a:lnTo>
                  <a:lnTo>
                    <a:pt x="235" y="626"/>
                  </a:lnTo>
                  <a:lnTo>
                    <a:pt x="0" y="437"/>
                  </a:lnTo>
                  <a:lnTo>
                    <a:pt x="354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07407E-6 C 0.01822 -0.00185 0.0217 -4.07407E-6 0.03506 -0.00879 C 0.04253 -0.01875 0.05156 -0.03078 0.06163 -0.03565 C 0.06423 -0.03889 0.0677 -0.04074 0.06996 -0.04444 C 0.071 -0.04629 0.07066 -0.0493 0.0717 -0.05116 C 0.07517 -0.05694 0.08142 -0.05879 0.08506 -0.06435 C 0.08767 -0.06828 0.08871 -0.07407 0.09166 -0.07778 C 0.09392 -0.08078 0.09618 -0.08356 0.09843 -0.08657 C 0.10086 -0.09699 0.10729 -0.10278 0.11006 -0.11342 C 0.11163 -0.12592 0.11267 -0.12963 0.11666 -0.14004 C 0.12083 -0.15092 0.12239 -0.16574 0.125 -0.17778 C 0.13281 -0.21481 0.13906 -0.25254 0.14843 -0.28889 C 0.1493 -0.29236 0.14722 -0.28148 0.1467 -0.27778 C 0.14427 -0.26018 0.14618 -0.26967 0.1434 -0.25787 C 0.14288 -0.22291 0.14357 -0.18796 0.14166 -0.15324 C 0.14131 -0.14629 0.13663 -0.13333 0.13663 -0.13333 C 0.13732 -0.11366 0.13246 -0.08588 0.1467 -0.07338 C 0.15503 -0.07523 0.15607 -0.07477 0.16336 -0.07778 C 0.16666 -0.07916 0.17343 -0.08217 0.17343 -0.08217 C 0.18819 -0.09537 0.17013 -0.07731 0.18003 -0.09328 C 0.18177 -0.09606 0.18472 -0.09745 0.18663 -0.1 C 0.19913 -0.11666 0.18472 -0.10254 0.1967 -0.11342 C 0.20086 -0.12153 0.20659 -0.13102 0.21006 -0.14004 C 0.21475 -0.15254 0.21927 -0.16574 0.22673 -0.17546 C 0.23263 -0.19166 0.2427 -0.20671 0.25329 -0.21782 C 0.25816 -0.22291 0.25989 -0.2287 0.2651 -0.23333 C 0.2684 -0.23981 0.26927 -0.24583 0.27343 -0.25116 C 0.27691 -0.26597 0.27222 -0.24884 0.28003 -0.26666 C 0.2809 -0.26875 0.2809 -0.27129 0.28177 -0.27338 C 0.28368 -0.27801 0.28836 -0.28657 0.28836 -0.28657 C 0.29131 -0.27546 0.29027 -0.28426 0.28663 -0.27106 C 0.28055 -0.2493 0.27482 -0.22824 0.2684 -0.20671 C 0.26319 -0.18935 0.27048 -0.20509 0.26336 -0.1912 C 0.25902 -0.1581 0.25086 -0.12754 0.2434 -0.0956 C 0.24079 -0.07176 0.23941 -0.05509 0.23836 -0.02893 C 0.23888 -0.02523 0.2375 -0.01921 0.2401 -0.01782 C 0.24809 -0.01342 0.26458 -0.02268 0.2717 -0.02893 C 0.27951 -0.04444 0.275 -0.03912 0.28333 -0.04676 C 0.29097 -0.0618 0.29409 -0.07963 0.3 -0.0956 C 0.30225 -0.10162 0.30399 -0.10787 0.30677 -0.11342 C 0.30798 -0.11597 0.31024 -0.11736 0.31163 -0.11991 C 0.32413 -0.14305 0.3052 -0.11435 0.31996 -0.13773 C 0.32725 -0.1493 0.33385 -0.16088 0.3401 -0.17338 C 0.34236 -0.17778 0.34843 -0.18449 0.34843 -0.18449 C 0.35347 -0.20625 0.37187 -0.21273 0.38663 -0.21782 C 0.39947 -0.21435 0.39965 -0.21088 0.40329 -0.1956 C 0.40225 -0.18588 0.40225 -0.17592 0.4 -0.16666 C 0.39791 -0.15787 0.38663 -0.13796 0.38177 -0.13102 C 0.37256 -0.09606 0.371 -0.05926 0.36163 -0.02453 C 0.36493 0.01343 0.36805 -4.07407E-6 0.40329 -0.00231 C 0.41041 -0.00694 0.41822 -0.01041 0.425 -0.01551 C 0.43072 -0.01991 0.43472 -0.02616 0.4401 -0.03102 C 0.44479 -0.03981 0.45017 -0.04699 0.45503 -0.05555 C 0.46145 -0.08009 0.46319 -0.06342 0.45833 -0.10879 C 0.45763 -0.11528 0.44704 -0.12361 0.44496 -0.12453 C 0.44166 -0.12592 0.43506 -0.12893 0.43506 -0.12893 C 0.42621 -0.12824 0.41684 -0.13032 0.40833 -0.12662 C 0.40625 -0.12569 0.40885 -0.12037 0.41006 -0.11782 C 0.41423 -0.1081 0.42795 -0.1037 0.43506 -0.1 C 0.47239 -0.10741 0.48732 -0.10764 0.51666 -0.12453 C 0.51996 -0.12893 0.52274 -0.13426 0.52673 -0.13773 C 0.55208 -0.16018 0.52274 -0.12361 0.5434 -0.15116 C 0.54479 -0.15926 0.54618 -0.16782 0.54843 -0.17546 C 0.54982 -0.18009 0.55451 -0.18426 0.55329 -0.18889 C 0.55243 -0.19236 0.54861 -0.18472 0.5467 -0.18217 C 0.54479 -0.17963 0.54322 -0.17639 0.54166 -0.17338 C 0.53732 -0.16528 0.53281 -0.15602 0.53003 -0.14676 C 0.52743 -0.13819 0.52743 -0.13241 0.52343 -0.12453 C 0.51736 -0.08541 0.51857 -0.10231 0.5217 -0.04213 C 0.52204 -0.03541 0.52691 -0.02639 0.53177 -0.02453 C 0.53611 -0.02291 0.54062 -0.02291 0.54496 -0.02222 C 0.55555 -0.02291 0.56614 -0.02268 0.57673 -0.02453 C 0.57864 -0.025 0.57986 -0.02801 0.58177 -0.02893 C 0.58437 -0.03032 0.58732 -0.03032 0.5901 -0.03102 C 0.59288 -0.03403 0.59548 -0.0375 0.59843 -0.04004 C 0.60225 -0.04328 0.60642 -0.04444 0.61006 -0.04884 " pathEditMode="relative" ptsTypes="fffffffffffffffffffffffffffffffffffffffffffffffffffffffffffffffffffffffffffA">
                                      <p:cBhvr>
                                        <p:cTn id="6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20713"/>
            <a:ext cx="8497888" cy="576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1" name="WordArt 3"/>
          <p:cNvSpPr>
            <a:spLocks noChangeArrowheads="1" noChangeShapeType="1" noTextEdit="1"/>
          </p:cNvSpPr>
          <p:nvPr/>
        </p:nvSpPr>
        <p:spPr bwMode="auto">
          <a:xfrm>
            <a:off x="2195513" y="3789363"/>
            <a:ext cx="4319587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ГОЛ!!!</a:t>
            </a:r>
            <a:endParaRPr lang="en-US" sz="3600" kern="1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22532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51725" y="6021388"/>
            <a:ext cx="720725" cy="431800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548680"/>
            <a:ext cx="5545138" cy="4622800"/>
          </a:xfrm>
          <a:prstGeom prst="rect">
            <a:avLst/>
          </a:prstGeom>
          <a:noFill/>
        </p:spPr>
      </p:pic>
      <p:sp>
        <p:nvSpPr>
          <p:cNvPr id="23555" name="AutoShape 3"/>
          <p:cNvSpPr>
            <a:spLocks noChangeArrowheads="1"/>
          </p:cNvSpPr>
          <p:nvPr/>
        </p:nvSpPr>
        <p:spPr bwMode="auto">
          <a:xfrm rot="5400000" flipV="1">
            <a:off x="3923507" y="3645694"/>
            <a:ext cx="360362" cy="1511300"/>
          </a:xfrm>
          <a:prstGeom prst="moon">
            <a:avLst>
              <a:gd name="adj" fmla="val 50000"/>
            </a:avLst>
          </a:prstGeom>
          <a:solidFill>
            <a:srgbClr val="FF66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549275"/>
            <a:ext cx="5545138" cy="4622800"/>
          </a:xfrm>
          <a:prstGeom prst="rect">
            <a:avLst/>
          </a:prstGeom>
          <a:noFill/>
        </p:spPr>
      </p:pic>
      <p:sp>
        <p:nvSpPr>
          <p:cNvPr id="24579" name="AutoShape 3"/>
          <p:cNvSpPr>
            <a:spLocks noChangeArrowheads="1"/>
          </p:cNvSpPr>
          <p:nvPr/>
        </p:nvSpPr>
        <p:spPr bwMode="auto">
          <a:xfrm rot="5400000" flipV="1">
            <a:off x="3995738" y="3717925"/>
            <a:ext cx="215900" cy="1511300"/>
          </a:xfrm>
          <a:prstGeom prst="moon">
            <a:avLst>
              <a:gd name="adj" fmla="val 50000"/>
            </a:avLst>
          </a:prstGeom>
          <a:solidFill>
            <a:srgbClr val="FF66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549275"/>
            <a:ext cx="5545138" cy="4622800"/>
          </a:xfrm>
          <a:prstGeom prst="rect">
            <a:avLst/>
          </a:prstGeom>
          <a:noFill/>
        </p:spPr>
      </p:pic>
      <p:sp>
        <p:nvSpPr>
          <p:cNvPr id="25603" name="AutoShape 3"/>
          <p:cNvSpPr>
            <a:spLocks noChangeArrowheads="1"/>
          </p:cNvSpPr>
          <p:nvPr/>
        </p:nvSpPr>
        <p:spPr bwMode="auto">
          <a:xfrm rot="5400000" flipV="1">
            <a:off x="4067175" y="3789363"/>
            <a:ext cx="73025" cy="1511300"/>
          </a:xfrm>
          <a:prstGeom prst="moon">
            <a:avLst>
              <a:gd name="adj" fmla="val 50000"/>
            </a:avLst>
          </a:prstGeom>
          <a:solidFill>
            <a:srgbClr val="FF66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549275"/>
            <a:ext cx="5545138" cy="4622800"/>
          </a:xfrm>
          <a:prstGeom prst="rect">
            <a:avLst/>
          </a:prstGeom>
          <a:noFill/>
        </p:spPr>
      </p:pic>
      <p:sp>
        <p:nvSpPr>
          <p:cNvPr id="26627" name="AutoShape 3"/>
          <p:cNvSpPr>
            <a:spLocks noChangeArrowheads="1"/>
          </p:cNvSpPr>
          <p:nvPr/>
        </p:nvSpPr>
        <p:spPr bwMode="auto">
          <a:xfrm rot="16200000">
            <a:off x="4067969" y="3861594"/>
            <a:ext cx="71438" cy="1511300"/>
          </a:xfrm>
          <a:prstGeom prst="moon">
            <a:avLst>
              <a:gd name="adj" fmla="val 50000"/>
            </a:avLst>
          </a:prstGeom>
          <a:solidFill>
            <a:srgbClr val="FF66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4446588"/>
            <a:ext cx="360362" cy="18891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549275"/>
            <a:ext cx="5545138" cy="4622800"/>
          </a:xfrm>
          <a:prstGeom prst="rect">
            <a:avLst/>
          </a:prstGeom>
          <a:noFill/>
        </p:spPr>
      </p:pic>
      <p:sp>
        <p:nvSpPr>
          <p:cNvPr id="27651" name="AutoShape 3"/>
          <p:cNvSpPr>
            <a:spLocks noChangeArrowheads="1"/>
          </p:cNvSpPr>
          <p:nvPr/>
        </p:nvSpPr>
        <p:spPr bwMode="auto">
          <a:xfrm rot="16200000">
            <a:off x="3995738" y="3789363"/>
            <a:ext cx="215900" cy="1511300"/>
          </a:xfrm>
          <a:prstGeom prst="moon">
            <a:avLst>
              <a:gd name="adj" fmla="val 50000"/>
            </a:avLst>
          </a:prstGeom>
          <a:solidFill>
            <a:srgbClr val="FF66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4410075"/>
            <a:ext cx="431800" cy="22542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549275"/>
            <a:ext cx="5545138" cy="4622800"/>
          </a:xfrm>
          <a:prstGeom prst="rect">
            <a:avLst/>
          </a:prstGeom>
          <a:noFill/>
        </p:spPr>
      </p:pic>
      <p:sp>
        <p:nvSpPr>
          <p:cNvPr id="28675" name="AutoShape 3"/>
          <p:cNvSpPr>
            <a:spLocks noChangeArrowheads="1"/>
          </p:cNvSpPr>
          <p:nvPr/>
        </p:nvSpPr>
        <p:spPr bwMode="auto">
          <a:xfrm rot="16200000">
            <a:off x="3923506" y="3717132"/>
            <a:ext cx="360363" cy="1511300"/>
          </a:xfrm>
          <a:prstGeom prst="moon">
            <a:avLst>
              <a:gd name="adj" fmla="val 50000"/>
            </a:avLst>
          </a:prstGeom>
          <a:solidFill>
            <a:srgbClr val="FF66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4333875"/>
            <a:ext cx="576262" cy="30162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549275"/>
            <a:ext cx="5545138" cy="4622800"/>
          </a:xfrm>
          <a:prstGeom prst="rect">
            <a:avLst/>
          </a:prstGeom>
          <a:noFill/>
        </p:spPr>
      </p:pic>
      <p:sp>
        <p:nvSpPr>
          <p:cNvPr id="29699" name="AutoShape 3"/>
          <p:cNvSpPr>
            <a:spLocks noChangeArrowheads="1"/>
          </p:cNvSpPr>
          <p:nvPr/>
        </p:nvSpPr>
        <p:spPr bwMode="auto">
          <a:xfrm rot="16200000">
            <a:off x="3852069" y="3501231"/>
            <a:ext cx="503238" cy="1800225"/>
          </a:xfrm>
          <a:prstGeom prst="moon">
            <a:avLst>
              <a:gd name="adj" fmla="val 50000"/>
            </a:avLst>
          </a:prstGeom>
          <a:solidFill>
            <a:srgbClr val="FF66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4297363"/>
            <a:ext cx="647700" cy="33813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8800" b="1" smtClean="0"/>
              <a:t>Анімація</a:t>
            </a:r>
            <a:endParaRPr lang="ru-RU" sz="8800" b="1" smtClean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smtClean="0"/>
              <a:t>В </a:t>
            </a:r>
            <a:r>
              <a:rPr lang="en-US" smtClean="0"/>
              <a:t>MS Power Point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549275"/>
            <a:ext cx="5545138" cy="4622800"/>
          </a:xfrm>
          <a:prstGeom prst="rect">
            <a:avLst/>
          </a:prstGeom>
          <a:noFill/>
        </p:spPr>
      </p:pic>
      <p:sp>
        <p:nvSpPr>
          <p:cNvPr id="30723" name="AutoShape 3"/>
          <p:cNvSpPr>
            <a:spLocks noChangeArrowheads="1"/>
          </p:cNvSpPr>
          <p:nvPr/>
        </p:nvSpPr>
        <p:spPr bwMode="auto">
          <a:xfrm rot="16200000">
            <a:off x="3852069" y="3140869"/>
            <a:ext cx="576263" cy="2447925"/>
          </a:xfrm>
          <a:prstGeom prst="moon">
            <a:avLst>
              <a:gd name="adj" fmla="val 50000"/>
            </a:avLst>
          </a:prstGeom>
          <a:solidFill>
            <a:srgbClr val="FF66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4221163"/>
            <a:ext cx="792162" cy="41433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549275"/>
            <a:ext cx="5545138" cy="4622800"/>
          </a:xfrm>
          <a:prstGeom prst="rect">
            <a:avLst/>
          </a:prstGeom>
          <a:noFill/>
        </p:spPr>
      </p:pic>
      <p:sp>
        <p:nvSpPr>
          <p:cNvPr id="31747" name="AutoShape 3"/>
          <p:cNvSpPr>
            <a:spLocks noChangeArrowheads="1"/>
          </p:cNvSpPr>
          <p:nvPr/>
        </p:nvSpPr>
        <p:spPr bwMode="auto">
          <a:xfrm rot="16200000">
            <a:off x="3852069" y="3140869"/>
            <a:ext cx="576263" cy="2447925"/>
          </a:xfrm>
          <a:prstGeom prst="moon">
            <a:avLst>
              <a:gd name="adj" fmla="val 50000"/>
            </a:avLst>
          </a:prstGeom>
          <a:solidFill>
            <a:srgbClr val="FF66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3779838" y="4365625"/>
            <a:ext cx="215900" cy="2159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4067175" y="4365625"/>
            <a:ext cx="217488" cy="2159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4076700"/>
            <a:ext cx="1079500" cy="5651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549275"/>
            <a:ext cx="5545138" cy="4622800"/>
          </a:xfrm>
          <a:prstGeom prst="rect">
            <a:avLst/>
          </a:prstGeom>
          <a:noFill/>
        </p:spPr>
      </p:pic>
      <p:sp>
        <p:nvSpPr>
          <p:cNvPr id="32771" name="AutoShape 3"/>
          <p:cNvSpPr>
            <a:spLocks noChangeArrowheads="1"/>
          </p:cNvSpPr>
          <p:nvPr/>
        </p:nvSpPr>
        <p:spPr bwMode="auto">
          <a:xfrm rot="16200000">
            <a:off x="3852069" y="3140869"/>
            <a:ext cx="576263" cy="2447925"/>
          </a:xfrm>
          <a:prstGeom prst="moon">
            <a:avLst>
              <a:gd name="adj" fmla="val 50000"/>
            </a:avLst>
          </a:prstGeom>
          <a:solidFill>
            <a:srgbClr val="FF66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3779838" y="4365625"/>
            <a:ext cx="215900" cy="2873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4067175" y="4365625"/>
            <a:ext cx="217488" cy="2873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3819525"/>
            <a:ext cx="1511300" cy="79216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549275"/>
            <a:ext cx="5545138" cy="4622800"/>
          </a:xfrm>
          <a:prstGeom prst="rect">
            <a:avLst/>
          </a:prstGeom>
          <a:noFill/>
        </p:spPr>
      </p:pic>
      <p:sp>
        <p:nvSpPr>
          <p:cNvPr id="33795" name="AutoShape 3"/>
          <p:cNvSpPr>
            <a:spLocks noChangeArrowheads="1"/>
          </p:cNvSpPr>
          <p:nvPr/>
        </p:nvSpPr>
        <p:spPr bwMode="auto">
          <a:xfrm rot="16200000">
            <a:off x="3852069" y="3140869"/>
            <a:ext cx="576263" cy="2447925"/>
          </a:xfrm>
          <a:prstGeom prst="moon">
            <a:avLst>
              <a:gd name="adj" fmla="val 50000"/>
            </a:avLst>
          </a:prstGeom>
          <a:solidFill>
            <a:srgbClr val="FF66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3779838" y="4365625"/>
            <a:ext cx="215900" cy="3587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4067175" y="4365625"/>
            <a:ext cx="217488" cy="3587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3573463"/>
            <a:ext cx="1981200" cy="1038225"/>
          </a:xfrm>
          <a:prstGeom prst="rect">
            <a:avLst/>
          </a:prstGeom>
          <a:noFill/>
        </p:spPr>
      </p:pic>
      <p:sp>
        <p:nvSpPr>
          <p:cNvPr id="33799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51725" y="6021388"/>
            <a:ext cx="720725" cy="431800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818" name="AutoShape 2"/>
          <p:cNvCxnSpPr>
            <a:cxnSpLocks noChangeShapeType="1"/>
          </p:cNvCxnSpPr>
          <p:nvPr/>
        </p:nvCxnSpPr>
        <p:spPr bwMode="auto">
          <a:xfrm flipV="1">
            <a:off x="323850" y="5445125"/>
            <a:ext cx="8496300" cy="792163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</p:spPr>
      </p:cxnSp>
      <p:grpSp>
        <p:nvGrpSpPr>
          <p:cNvPr id="34819" name="Group 3"/>
          <p:cNvGrpSpPr>
            <a:grpSpLocks/>
          </p:cNvGrpSpPr>
          <p:nvPr/>
        </p:nvGrpSpPr>
        <p:grpSpPr bwMode="auto">
          <a:xfrm>
            <a:off x="468313" y="4724400"/>
            <a:ext cx="2592387" cy="1101725"/>
            <a:chOff x="624" y="1842"/>
            <a:chExt cx="1361" cy="694"/>
          </a:xfrm>
        </p:grpSpPr>
        <p:sp>
          <p:nvSpPr>
            <p:cNvPr id="34820" name="Rectangle 4"/>
            <p:cNvSpPr>
              <a:spLocks noChangeArrowheads="1"/>
            </p:cNvSpPr>
            <p:nvPr/>
          </p:nvSpPr>
          <p:spPr bwMode="auto">
            <a:xfrm>
              <a:off x="624" y="2046"/>
              <a:ext cx="895" cy="4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1" name="Rectangle 5"/>
            <p:cNvSpPr>
              <a:spLocks noChangeArrowheads="1"/>
            </p:cNvSpPr>
            <p:nvPr/>
          </p:nvSpPr>
          <p:spPr bwMode="auto">
            <a:xfrm>
              <a:off x="1519" y="1842"/>
              <a:ext cx="466" cy="69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822" name="AutoShape 6"/>
          <p:cNvSpPr>
            <a:spLocks noChangeArrowheads="1"/>
          </p:cNvSpPr>
          <p:nvPr/>
        </p:nvSpPr>
        <p:spPr bwMode="auto">
          <a:xfrm>
            <a:off x="539750" y="5734050"/>
            <a:ext cx="511175" cy="519113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3" name="AutoShape 7"/>
          <p:cNvSpPr>
            <a:spLocks noChangeArrowheads="1"/>
          </p:cNvSpPr>
          <p:nvPr/>
        </p:nvSpPr>
        <p:spPr bwMode="auto">
          <a:xfrm>
            <a:off x="2268538" y="5589588"/>
            <a:ext cx="511175" cy="51911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4824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900074927[1].wav"/>
          </p:nvPr>
        </p:nvPicPr>
        <p:blipFill>
          <a:blip r:embed="rId3" cstate="print">
            <a:lum bright="100000" contrast="100000"/>
          </a:blip>
          <a:srcRect/>
          <a:stretch>
            <a:fillRect/>
          </a:stretch>
        </p:blipFill>
        <p:spPr bwMode="auto">
          <a:xfrm>
            <a:off x="4427538" y="3284538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0" fill="hold"/>
                                        <p:tgtEl>
                                          <p:spTgt spid="348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824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842" name="AutoShape 2"/>
          <p:cNvCxnSpPr>
            <a:cxnSpLocks noChangeShapeType="1"/>
          </p:cNvCxnSpPr>
          <p:nvPr/>
        </p:nvCxnSpPr>
        <p:spPr bwMode="auto">
          <a:xfrm flipV="1">
            <a:off x="323850" y="5445125"/>
            <a:ext cx="8496300" cy="792163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</p:spPr>
      </p:cxnSp>
      <p:grpSp>
        <p:nvGrpSpPr>
          <p:cNvPr id="35843" name="Group 3"/>
          <p:cNvGrpSpPr>
            <a:grpSpLocks/>
          </p:cNvGrpSpPr>
          <p:nvPr/>
        </p:nvGrpSpPr>
        <p:grpSpPr bwMode="auto">
          <a:xfrm>
            <a:off x="468313" y="4724400"/>
            <a:ext cx="2592387" cy="1101725"/>
            <a:chOff x="624" y="1842"/>
            <a:chExt cx="1361" cy="694"/>
          </a:xfrm>
        </p:grpSpPr>
        <p:sp>
          <p:nvSpPr>
            <p:cNvPr id="35844" name="Rectangle 4"/>
            <p:cNvSpPr>
              <a:spLocks noChangeArrowheads="1"/>
            </p:cNvSpPr>
            <p:nvPr/>
          </p:nvSpPr>
          <p:spPr bwMode="auto">
            <a:xfrm>
              <a:off x="624" y="2046"/>
              <a:ext cx="895" cy="4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5" name="Rectangle 5"/>
            <p:cNvSpPr>
              <a:spLocks noChangeArrowheads="1"/>
            </p:cNvSpPr>
            <p:nvPr/>
          </p:nvSpPr>
          <p:spPr bwMode="auto">
            <a:xfrm>
              <a:off x="1519" y="1842"/>
              <a:ext cx="466" cy="69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46" name="AutoShape 6"/>
          <p:cNvSpPr>
            <a:spLocks noChangeArrowheads="1"/>
          </p:cNvSpPr>
          <p:nvPr/>
        </p:nvSpPr>
        <p:spPr bwMode="auto">
          <a:xfrm>
            <a:off x="539750" y="5734050"/>
            <a:ext cx="511175" cy="519113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AutoShape 7"/>
          <p:cNvSpPr>
            <a:spLocks noChangeArrowheads="1"/>
          </p:cNvSpPr>
          <p:nvPr/>
        </p:nvSpPr>
        <p:spPr bwMode="auto">
          <a:xfrm>
            <a:off x="2268538" y="5589588"/>
            <a:ext cx="511175" cy="51911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866" name="AutoShape 2"/>
          <p:cNvCxnSpPr>
            <a:cxnSpLocks noChangeShapeType="1"/>
          </p:cNvCxnSpPr>
          <p:nvPr/>
        </p:nvCxnSpPr>
        <p:spPr bwMode="auto">
          <a:xfrm flipV="1">
            <a:off x="323850" y="5445125"/>
            <a:ext cx="8496300" cy="792163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</p:spPr>
      </p:cxnSp>
      <p:grpSp>
        <p:nvGrpSpPr>
          <p:cNvPr id="36867" name="Group 3"/>
          <p:cNvGrpSpPr>
            <a:grpSpLocks/>
          </p:cNvGrpSpPr>
          <p:nvPr/>
        </p:nvGrpSpPr>
        <p:grpSpPr bwMode="auto">
          <a:xfrm>
            <a:off x="611188" y="4724400"/>
            <a:ext cx="2592387" cy="1101725"/>
            <a:chOff x="624" y="1842"/>
            <a:chExt cx="1361" cy="694"/>
          </a:xfrm>
        </p:grpSpPr>
        <p:sp>
          <p:nvSpPr>
            <p:cNvPr id="36868" name="Rectangle 4"/>
            <p:cNvSpPr>
              <a:spLocks noChangeArrowheads="1"/>
            </p:cNvSpPr>
            <p:nvPr/>
          </p:nvSpPr>
          <p:spPr bwMode="auto">
            <a:xfrm>
              <a:off x="624" y="2046"/>
              <a:ext cx="895" cy="4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69" name="Rectangle 5"/>
            <p:cNvSpPr>
              <a:spLocks noChangeArrowheads="1"/>
            </p:cNvSpPr>
            <p:nvPr/>
          </p:nvSpPr>
          <p:spPr bwMode="auto">
            <a:xfrm>
              <a:off x="1519" y="1842"/>
              <a:ext cx="466" cy="69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870" name="AutoShape 6"/>
          <p:cNvSpPr>
            <a:spLocks noChangeArrowheads="1"/>
          </p:cNvSpPr>
          <p:nvPr/>
        </p:nvSpPr>
        <p:spPr bwMode="auto">
          <a:xfrm>
            <a:off x="684213" y="5734050"/>
            <a:ext cx="511175" cy="4318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AutoShape 7"/>
          <p:cNvSpPr>
            <a:spLocks noChangeArrowheads="1"/>
          </p:cNvSpPr>
          <p:nvPr/>
        </p:nvSpPr>
        <p:spPr bwMode="auto">
          <a:xfrm>
            <a:off x="2339975" y="5589588"/>
            <a:ext cx="511175" cy="51911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890" name="AutoShape 2"/>
          <p:cNvCxnSpPr>
            <a:cxnSpLocks noChangeShapeType="1"/>
          </p:cNvCxnSpPr>
          <p:nvPr/>
        </p:nvCxnSpPr>
        <p:spPr bwMode="auto">
          <a:xfrm flipV="1">
            <a:off x="323850" y="5445125"/>
            <a:ext cx="8496300" cy="792163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</p:spPr>
      </p:cxnSp>
      <p:grpSp>
        <p:nvGrpSpPr>
          <p:cNvPr id="37891" name="Group 3"/>
          <p:cNvGrpSpPr>
            <a:grpSpLocks/>
          </p:cNvGrpSpPr>
          <p:nvPr/>
        </p:nvGrpSpPr>
        <p:grpSpPr bwMode="auto">
          <a:xfrm>
            <a:off x="611188" y="4724400"/>
            <a:ext cx="2592387" cy="1101725"/>
            <a:chOff x="624" y="1842"/>
            <a:chExt cx="1361" cy="694"/>
          </a:xfrm>
        </p:grpSpPr>
        <p:sp>
          <p:nvSpPr>
            <p:cNvPr id="37892" name="Rectangle 4"/>
            <p:cNvSpPr>
              <a:spLocks noChangeArrowheads="1"/>
            </p:cNvSpPr>
            <p:nvPr/>
          </p:nvSpPr>
          <p:spPr bwMode="auto">
            <a:xfrm>
              <a:off x="624" y="2046"/>
              <a:ext cx="895" cy="4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3" name="Rectangle 5"/>
            <p:cNvSpPr>
              <a:spLocks noChangeArrowheads="1"/>
            </p:cNvSpPr>
            <p:nvPr/>
          </p:nvSpPr>
          <p:spPr bwMode="auto">
            <a:xfrm>
              <a:off x="1519" y="1842"/>
              <a:ext cx="466" cy="69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894" name="AutoShape 6"/>
          <p:cNvSpPr>
            <a:spLocks noChangeArrowheads="1"/>
          </p:cNvSpPr>
          <p:nvPr/>
        </p:nvSpPr>
        <p:spPr bwMode="auto">
          <a:xfrm>
            <a:off x="684213" y="5734050"/>
            <a:ext cx="511175" cy="4318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AutoShape 7"/>
          <p:cNvSpPr>
            <a:spLocks noChangeArrowheads="1"/>
          </p:cNvSpPr>
          <p:nvPr/>
        </p:nvSpPr>
        <p:spPr bwMode="auto">
          <a:xfrm>
            <a:off x="2339975" y="5589588"/>
            <a:ext cx="511175" cy="51911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914" name="AutoShape 2"/>
          <p:cNvCxnSpPr>
            <a:cxnSpLocks noChangeShapeType="1"/>
          </p:cNvCxnSpPr>
          <p:nvPr/>
        </p:nvCxnSpPr>
        <p:spPr bwMode="auto">
          <a:xfrm flipV="1">
            <a:off x="323850" y="5445125"/>
            <a:ext cx="8496300" cy="792163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</p:spPr>
      </p:cxnSp>
      <p:grpSp>
        <p:nvGrpSpPr>
          <p:cNvPr id="38915" name="Group 3"/>
          <p:cNvGrpSpPr>
            <a:grpSpLocks/>
          </p:cNvGrpSpPr>
          <p:nvPr/>
        </p:nvGrpSpPr>
        <p:grpSpPr bwMode="auto">
          <a:xfrm>
            <a:off x="611188" y="4724400"/>
            <a:ext cx="2592387" cy="1101725"/>
            <a:chOff x="624" y="1842"/>
            <a:chExt cx="1361" cy="694"/>
          </a:xfrm>
        </p:grpSpPr>
        <p:sp>
          <p:nvSpPr>
            <p:cNvPr id="38916" name="Rectangle 4"/>
            <p:cNvSpPr>
              <a:spLocks noChangeArrowheads="1"/>
            </p:cNvSpPr>
            <p:nvPr/>
          </p:nvSpPr>
          <p:spPr bwMode="auto">
            <a:xfrm>
              <a:off x="624" y="2046"/>
              <a:ext cx="895" cy="4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17" name="Rectangle 5"/>
            <p:cNvSpPr>
              <a:spLocks noChangeArrowheads="1"/>
            </p:cNvSpPr>
            <p:nvPr/>
          </p:nvSpPr>
          <p:spPr bwMode="auto">
            <a:xfrm>
              <a:off x="1519" y="1842"/>
              <a:ext cx="466" cy="69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918" name="AutoShape 6"/>
          <p:cNvSpPr>
            <a:spLocks noChangeArrowheads="1"/>
          </p:cNvSpPr>
          <p:nvPr/>
        </p:nvSpPr>
        <p:spPr bwMode="auto">
          <a:xfrm>
            <a:off x="684213" y="5734050"/>
            <a:ext cx="511175" cy="4318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19" name="AutoShape 7"/>
          <p:cNvSpPr>
            <a:spLocks noChangeArrowheads="1"/>
          </p:cNvSpPr>
          <p:nvPr/>
        </p:nvSpPr>
        <p:spPr bwMode="auto">
          <a:xfrm>
            <a:off x="2339975" y="5589588"/>
            <a:ext cx="511175" cy="51911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938" name="AutoShape 2"/>
          <p:cNvCxnSpPr>
            <a:cxnSpLocks noChangeShapeType="1"/>
          </p:cNvCxnSpPr>
          <p:nvPr/>
        </p:nvCxnSpPr>
        <p:spPr bwMode="auto">
          <a:xfrm flipV="1">
            <a:off x="323850" y="5445125"/>
            <a:ext cx="8496300" cy="792163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</p:spPr>
      </p:cxnSp>
      <p:grpSp>
        <p:nvGrpSpPr>
          <p:cNvPr id="39939" name="Group 3"/>
          <p:cNvGrpSpPr>
            <a:grpSpLocks/>
          </p:cNvGrpSpPr>
          <p:nvPr/>
        </p:nvGrpSpPr>
        <p:grpSpPr bwMode="auto">
          <a:xfrm>
            <a:off x="611188" y="4724400"/>
            <a:ext cx="2592387" cy="1101725"/>
            <a:chOff x="624" y="1842"/>
            <a:chExt cx="1361" cy="694"/>
          </a:xfrm>
        </p:grpSpPr>
        <p:sp>
          <p:nvSpPr>
            <p:cNvPr id="39940" name="Rectangle 4"/>
            <p:cNvSpPr>
              <a:spLocks noChangeArrowheads="1"/>
            </p:cNvSpPr>
            <p:nvPr/>
          </p:nvSpPr>
          <p:spPr bwMode="auto">
            <a:xfrm>
              <a:off x="624" y="2046"/>
              <a:ext cx="895" cy="4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1" name="Rectangle 5"/>
            <p:cNvSpPr>
              <a:spLocks noChangeArrowheads="1"/>
            </p:cNvSpPr>
            <p:nvPr/>
          </p:nvSpPr>
          <p:spPr bwMode="auto">
            <a:xfrm>
              <a:off x="1519" y="1842"/>
              <a:ext cx="466" cy="69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42" name="AutoShape 6"/>
          <p:cNvSpPr>
            <a:spLocks noChangeArrowheads="1"/>
          </p:cNvSpPr>
          <p:nvPr/>
        </p:nvSpPr>
        <p:spPr bwMode="auto">
          <a:xfrm>
            <a:off x="684213" y="5734050"/>
            <a:ext cx="511175" cy="4318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43" name="AutoShape 7"/>
          <p:cNvSpPr>
            <a:spLocks noChangeArrowheads="1"/>
          </p:cNvSpPr>
          <p:nvPr/>
        </p:nvSpPr>
        <p:spPr bwMode="auto">
          <a:xfrm>
            <a:off x="2339975" y="5589588"/>
            <a:ext cx="511175" cy="51911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uk-UA" sz="4000" b="1" smtClean="0">
                <a:solidFill>
                  <a:srgbClr val="660033"/>
                </a:solidFill>
              </a:rPr>
              <a:t>Дизайнери</a:t>
            </a:r>
            <a:endParaRPr lang="en-US" sz="4000" b="1" smtClean="0">
              <a:solidFill>
                <a:srgbClr val="660033"/>
              </a:solidFill>
            </a:endParaRPr>
          </a:p>
          <a:p>
            <a:pPr algn="ctr">
              <a:buFontTx/>
              <a:buNone/>
            </a:pPr>
            <a:r>
              <a:rPr lang="uk-UA" sz="4000" b="1" smtClean="0">
                <a:solidFill>
                  <a:srgbClr val="660033"/>
                </a:solidFill>
              </a:rPr>
              <a:t>Мультиплікація</a:t>
            </a:r>
          </a:p>
          <a:p>
            <a:pPr algn="ctr">
              <a:buFontTx/>
              <a:buNone/>
            </a:pPr>
            <a:r>
              <a:rPr lang="uk-UA" sz="4000" b="1" smtClean="0">
                <a:solidFill>
                  <a:srgbClr val="660033"/>
                </a:solidFill>
              </a:rPr>
              <a:t>2-</a:t>
            </a:r>
            <a:r>
              <a:rPr lang="en-US" sz="4000" b="1" smtClean="0">
                <a:solidFill>
                  <a:srgbClr val="660033"/>
                </a:solidFill>
              </a:rPr>
              <a:t>D </a:t>
            </a:r>
            <a:r>
              <a:rPr lang="uk-UA" sz="4000" b="1" smtClean="0">
                <a:solidFill>
                  <a:srgbClr val="660033"/>
                </a:solidFill>
              </a:rPr>
              <a:t>графіка</a:t>
            </a:r>
          </a:p>
          <a:p>
            <a:pPr algn="ctr">
              <a:buFontTx/>
              <a:buNone/>
            </a:pPr>
            <a:r>
              <a:rPr lang="uk-UA" sz="4000" b="1" smtClean="0">
                <a:solidFill>
                  <a:srgbClr val="660033"/>
                </a:solidFill>
              </a:rPr>
              <a:t>3-</a:t>
            </a:r>
            <a:r>
              <a:rPr lang="en-US" sz="4000" b="1" smtClean="0">
                <a:solidFill>
                  <a:srgbClr val="660033"/>
                </a:solidFill>
              </a:rPr>
              <a:t>D </a:t>
            </a:r>
            <a:r>
              <a:rPr lang="uk-UA" sz="4000" b="1" smtClean="0">
                <a:solidFill>
                  <a:srgbClr val="660033"/>
                </a:solidFill>
              </a:rPr>
              <a:t>графіка</a:t>
            </a:r>
            <a:endParaRPr lang="en-US" sz="4000" b="1" smtClean="0">
              <a:solidFill>
                <a:srgbClr val="660033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  <p:bldP spid="106499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962" name="AutoShape 2"/>
          <p:cNvCxnSpPr>
            <a:cxnSpLocks noChangeShapeType="1"/>
          </p:cNvCxnSpPr>
          <p:nvPr/>
        </p:nvCxnSpPr>
        <p:spPr bwMode="auto">
          <a:xfrm flipV="1">
            <a:off x="323850" y="5445125"/>
            <a:ext cx="8496300" cy="792163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</p:spPr>
      </p:cxnSp>
      <p:grpSp>
        <p:nvGrpSpPr>
          <p:cNvPr id="40963" name="Group 3"/>
          <p:cNvGrpSpPr>
            <a:grpSpLocks/>
          </p:cNvGrpSpPr>
          <p:nvPr/>
        </p:nvGrpSpPr>
        <p:grpSpPr bwMode="auto">
          <a:xfrm>
            <a:off x="611188" y="4724400"/>
            <a:ext cx="2592387" cy="1101725"/>
            <a:chOff x="624" y="1842"/>
            <a:chExt cx="1361" cy="694"/>
          </a:xfrm>
        </p:grpSpPr>
        <p:sp>
          <p:nvSpPr>
            <p:cNvPr id="40964" name="Rectangle 4"/>
            <p:cNvSpPr>
              <a:spLocks noChangeArrowheads="1"/>
            </p:cNvSpPr>
            <p:nvPr/>
          </p:nvSpPr>
          <p:spPr bwMode="auto">
            <a:xfrm>
              <a:off x="624" y="2046"/>
              <a:ext cx="895" cy="4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5" name="Rectangle 5"/>
            <p:cNvSpPr>
              <a:spLocks noChangeArrowheads="1"/>
            </p:cNvSpPr>
            <p:nvPr/>
          </p:nvSpPr>
          <p:spPr bwMode="auto">
            <a:xfrm>
              <a:off x="1519" y="1842"/>
              <a:ext cx="466" cy="69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966" name="AutoShape 6"/>
          <p:cNvSpPr>
            <a:spLocks noChangeArrowheads="1"/>
          </p:cNvSpPr>
          <p:nvPr/>
        </p:nvSpPr>
        <p:spPr bwMode="auto">
          <a:xfrm>
            <a:off x="684213" y="5734050"/>
            <a:ext cx="511175" cy="4318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67" name="AutoShape 7"/>
          <p:cNvSpPr>
            <a:spLocks noChangeArrowheads="1"/>
          </p:cNvSpPr>
          <p:nvPr/>
        </p:nvSpPr>
        <p:spPr bwMode="auto">
          <a:xfrm>
            <a:off x="2339975" y="5589588"/>
            <a:ext cx="511175" cy="51911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986" name="AutoShape 2"/>
          <p:cNvCxnSpPr>
            <a:cxnSpLocks noChangeShapeType="1"/>
          </p:cNvCxnSpPr>
          <p:nvPr/>
        </p:nvCxnSpPr>
        <p:spPr bwMode="auto">
          <a:xfrm flipV="1">
            <a:off x="323850" y="5445125"/>
            <a:ext cx="8496300" cy="792163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</p:spPr>
      </p:cxnSp>
      <p:grpSp>
        <p:nvGrpSpPr>
          <p:cNvPr id="41987" name="Group 3"/>
          <p:cNvGrpSpPr>
            <a:grpSpLocks/>
          </p:cNvGrpSpPr>
          <p:nvPr/>
        </p:nvGrpSpPr>
        <p:grpSpPr bwMode="auto">
          <a:xfrm>
            <a:off x="611188" y="4724400"/>
            <a:ext cx="2592387" cy="1101725"/>
            <a:chOff x="624" y="1842"/>
            <a:chExt cx="1361" cy="694"/>
          </a:xfrm>
        </p:grpSpPr>
        <p:sp>
          <p:nvSpPr>
            <p:cNvPr id="41988" name="Rectangle 4"/>
            <p:cNvSpPr>
              <a:spLocks noChangeArrowheads="1"/>
            </p:cNvSpPr>
            <p:nvPr/>
          </p:nvSpPr>
          <p:spPr bwMode="auto">
            <a:xfrm>
              <a:off x="624" y="2046"/>
              <a:ext cx="895" cy="4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89" name="Rectangle 5"/>
            <p:cNvSpPr>
              <a:spLocks noChangeArrowheads="1"/>
            </p:cNvSpPr>
            <p:nvPr/>
          </p:nvSpPr>
          <p:spPr bwMode="auto">
            <a:xfrm>
              <a:off x="1519" y="1842"/>
              <a:ext cx="466" cy="69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990" name="AutoShape 6"/>
          <p:cNvSpPr>
            <a:spLocks noChangeArrowheads="1"/>
          </p:cNvSpPr>
          <p:nvPr/>
        </p:nvSpPr>
        <p:spPr bwMode="auto">
          <a:xfrm>
            <a:off x="684213" y="5734050"/>
            <a:ext cx="511175" cy="4318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1" name="AutoShape 7"/>
          <p:cNvSpPr>
            <a:spLocks noChangeArrowheads="1"/>
          </p:cNvSpPr>
          <p:nvPr/>
        </p:nvSpPr>
        <p:spPr bwMode="auto">
          <a:xfrm>
            <a:off x="2339975" y="5589588"/>
            <a:ext cx="511175" cy="51911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010" name="AutoShape 2"/>
          <p:cNvCxnSpPr>
            <a:cxnSpLocks noChangeShapeType="1"/>
          </p:cNvCxnSpPr>
          <p:nvPr/>
        </p:nvCxnSpPr>
        <p:spPr bwMode="auto">
          <a:xfrm flipV="1">
            <a:off x="323850" y="5445125"/>
            <a:ext cx="8496300" cy="792163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</p:spPr>
      </p:cxnSp>
      <p:grpSp>
        <p:nvGrpSpPr>
          <p:cNvPr id="43011" name="Group 3"/>
          <p:cNvGrpSpPr>
            <a:grpSpLocks/>
          </p:cNvGrpSpPr>
          <p:nvPr/>
        </p:nvGrpSpPr>
        <p:grpSpPr bwMode="auto">
          <a:xfrm>
            <a:off x="755650" y="4724400"/>
            <a:ext cx="2592388" cy="1101725"/>
            <a:chOff x="624" y="1842"/>
            <a:chExt cx="1361" cy="694"/>
          </a:xfrm>
        </p:grpSpPr>
        <p:sp>
          <p:nvSpPr>
            <p:cNvPr id="43012" name="Rectangle 4"/>
            <p:cNvSpPr>
              <a:spLocks noChangeArrowheads="1"/>
            </p:cNvSpPr>
            <p:nvPr/>
          </p:nvSpPr>
          <p:spPr bwMode="auto">
            <a:xfrm>
              <a:off x="624" y="2046"/>
              <a:ext cx="895" cy="4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3" name="Rectangle 5"/>
            <p:cNvSpPr>
              <a:spLocks noChangeArrowheads="1"/>
            </p:cNvSpPr>
            <p:nvPr/>
          </p:nvSpPr>
          <p:spPr bwMode="auto">
            <a:xfrm>
              <a:off x="1519" y="1842"/>
              <a:ext cx="466" cy="69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14" name="AutoShape 6"/>
          <p:cNvSpPr>
            <a:spLocks noChangeArrowheads="1"/>
          </p:cNvSpPr>
          <p:nvPr/>
        </p:nvSpPr>
        <p:spPr bwMode="auto">
          <a:xfrm>
            <a:off x="827088" y="5734050"/>
            <a:ext cx="511175" cy="4318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15" name="AutoShape 7"/>
          <p:cNvSpPr>
            <a:spLocks noChangeArrowheads="1"/>
          </p:cNvSpPr>
          <p:nvPr/>
        </p:nvSpPr>
        <p:spPr bwMode="auto">
          <a:xfrm>
            <a:off x="2484438" y="5661025"/>
            <a:ext cx="511175" cy="519113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034" name="AutoShape 2"/>
          <p:cNvCxnSpPr>
            <a:cxnSpLocks noChangeShapeType="1"/>
          </p:cNvCxnSpPr>
          <p:nvPr/>
        </p:nvCxnSpPr>
        <p:spPr bwMode="auto">
          <a:xfrm flipV="1">
            <a:off x="323850" y="5445125"/>
            <a:ext cx="8496300" cy="792163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</p:spPr>
      </p:cxnSp>
      <p:grpSp>
        <p:nvGrpSpPr>
          <p:cNvPr id="44035" name="Group 3"/>
          <p:cNvGrpSpPr>
            <a:grpSpLocks/>
          </p:cNvGrpSpPr>
          <p:nvPr/>
        </p:nvGrpSpPr>
        <p:grpSpPr bwMode="auto">
          <a:xfrm>
            <a:off x="611188" y="4724400"/>
            <a:ext cx="2592387" cy="1101725"/>
            <a:chOff x="624" y="1842"/>
            <a:chExt cx="1361" cy="694"/>
          </a:xfrm>
        </p:grpSpPr>
        <p:sp>
          <p:nvSpPr>
            <p:cNvPr id="44036" name="Rectangle 4"/>
            <p:cNvSpPr>
              <a:spLocks noChangeArrowheads="1"/>
            </p:cNvSpPr>
            <p:nvPr/>
          </p:nvSpPr>
          <p:spPr bwMode="auto">
            <a:xfrm>
              <a:off x="624" y="2046"/>
              <a:ext cx="895" cy="4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37" name="Rectangle 5"/>
            <p:cNvSpPr>
              <a:spLocks noChangeArrowheads="1"/>
            </p:cNvSpPr>
            <p:nvPr/>
          </p:nvSpPr>
          <p:spPr bwMode="auto">
            <a:xfrm>
              <a:off x="1519" y="1842"/>
              <a:ext cx="466" cy="69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038" name="AutoShape 6"/>
          <p:cNvSpPr>
            <a:spLocks noChangeArrowheads="1"/>
          </p:cNvSpPr>
          <p:nvPr/>
        </p:nvSpPr>
        <p:spPr bwMode="auto">
          <a:xfrm>
            <a:off x="684213" y="5734050"/>
            <a:ext cx="511175" cy="4318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39" name="AutoShape 7"/>
          <p:cNvSpPr>
            <a:spLocks noChangeArrowheads="1"/>
          </p:cNvSpPr>
          <p:nvPr/>
        </p:nvSpPr>
        <p:spPr bwMode="auto">
          <a:xfrm>
            <a:off x="2339975" y="5589588"/>
            <a:ext cx="511175" cy="51911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058" name="AutoShape 2"/>
          <p:cNvCxnSpPr>
            <a:cxnSpLocks noChangeShapeType="1"/>
          </p:cNvCxnSpPr>
          <p:nvPr/>
        </p:nvCxnSpPr>
        <p:spPr bwMode="auto">
          <a:xfrm flipV="1">
            <a:off x="323850" y="5445125"/>
            <a:ext cx="8496300" cy="792163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</p:spPr>
      </p:cxnSp>
      <p:grpSp>
        <p:nvGrpSpPr>
          <p:cNvPr id="45059" name="Group 3"/>
          <p:cNvGrpSpPr>
            <a:grpSpLocks/>
          </p:cNvGrpSpPr>
          <p:nvPr/>
        </p:nvGrpSpPr>
        <p:grpSpPr bwMode="auto">
          <a:xfrm>
            <a:off x="611188" y="4724400"/>
            <a:ext cx="2592387" cy="1101725"/>
            <a:chOff x="624" y="1842"/>
            <a:chExt cx="1361" cy="694"/>
          </a:xfrm>
        </p:grpSpPr>
        <p:sp>
          <p:nvSpPr>
            <p:cNvPr id="45060" name="Rectangle 4"/>
            <p:cNvSpPr>
              <a:spLocks noChangeArrowheads="1"/>
            </p:cNvSpPr>
            <p:nvPr/>
          </p:nvSpPr>
          <p:spPr bwMode="auto">
            <a:xfrm>
              <a:off x="624" y="2046"/>
              <a:ext cx="895" cy="4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1" name="Rectangle 5"/>
            <p:cNvSpPr>
              <a:spLocks noChangeArrowheads="1"/>
            </p:cNvSpPr>
            <p:nvPr/>
          </p:nvSpPr>
          <p:spPr bwMode="auto">
            <a:xfrm>
              <a:off x="1519" y="1842"/>
              <a:ext cx="466" cy="69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062" name="AutoShape 6"/>
          <p:cNvSpPr>
            <a:spLocks noChangeArrowheads="1"/>
          </p:cNvSpPr>
          <p:nvPr/>
        </p:nvSpPr>
        <p:spPr bwMode="auto">
          <a:xfrm>
            <a:off x="684213" y="5734050"/>
            <a:ext cx="511175" cy="4318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63" name="AutoShape 7"/>
          <p:cNvSpPr>
            <a:spLocks noChangeArrowheads="1"/>
          </p:cNvSpPr>
          <p:nvPr/>
        </p:nvSpPr>
        <p:spPr bwMode="auto">
          <a:xfrm>
            <a:off x="2339975" y="5589588"/>
            <a:ext cx="511175" cy="51911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082" name="AutoShape 2"/>
          <p:cNvCxnSpPr>
            <a:cxnSpLocks noChangeShapeType="1"/>
          </p:cNvCxnSpPr>
          <p:nvPr/>
        </p:nvCxnSpPr>
        <p:spPr bwMode="auto">
          <a:xfrm flipV="1">
            <a:off x="323850" y="5445125"/>
            <a:ext cx="8496300" cy="792163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</p:spPr>
      </p:cxnSp>
      <p:grpSp>
        <p:nvGrpSpPr>
          <p:cNvPr id="46083" name="Group 3"/>
          <p:cNvGrpSpPr>
            <a:grpSpLocks/>
          </p:cNvGrpSpPr>
          <p:nvPr/>
        </p:nvGrpSpPr>
        <p:grpSpPr bwMode="auto">
          <a:xfrm>
            <a:off x="755650" y="4724400"/>
            <a:ext cx="2592388" cy="1101725"/>
            <a:chOff x="624" y="1842"/>
            <a:chExt cx="1361" cy="694"/>
          </a:xfrm>
        </p:grpSpPr>
        <p:sp>
          <p:nvSpPr>
            <p:cNvPr id="46084" name="Rectangle 4"/>
            <p:cNvSpPr>
              <a:spLocks noChangeArrowheads="1"/>
            </p:cNvSpPr>
            <p:nvPr/>
          </p:nvSpPr>
          <p:spPr bwMode="auto">
            <a:xfrm>
              <a:off x="624" y="2046"/>
              <a:ext cx="895" cy="4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5" name="Rectangle 5"/>
            <p:cNvSpPr>
              <a:spLocks noChangeArrowheads="1"/>
            </p:cNvSpPr>
            <p:nvPr/>
          </p:nvSpPr>
          <p:spPr bwMode="auto">
            <a:xfrm>
              <a:off x="1519" y="1842"/>
              <a:ext cx="466" cy="69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6086" name="AutoShape 6"/>
          <p:cNvSpPr>
            <a:spLocks noChangeArrowheads="1"/>
          </p:cNvSpPr>
          <p:nvPr/>
        </p:nvSpPr>
        <p:spPr bwMode="auto">
          <a:xfrm>
            <a:off x="827088" y="5734050"/>
            <a:ext cx="511175" cy="4318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087" name="AutoShape 7"/>
          <p:cNvSpPr>
            <a:spLocks noChangeArrowheads="1"/>
          </p:cNvSpPr>
          <p:nvPr/>
        </p:nvSpPr>
        <p:spPr bwMode="auto">
          <a:xfrm>
            <a:off x="2484438" y="5661025"/>
            <a:ext cx="511175" cy="519113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106" name="AutoShape 2"/>
          <p:cNvCxnSpPr>
            <a:cxnSpLocks noChangeShapeType="1"/>
          </p:cNvCxnSpPr>
          <p:nvPr/>
        </p:nvCxnSpPr>
        <p:spPr bwMode="auto">
          <a:xfrm flipV="1">
            <a:off x="323850" y="5445125"/>
            <a:ext cx="8496300" cy="792163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</p:spPr>
      </p:cxnSp>
      <p:grpSp>
        <p:nvGrpSpPr>
          <p:cNvPr id="47107" name="Group 3"/>
          <p:cNvGrpSpPr>
            <a:grpSpLocks/>
          </p:cNvGrpSpPr>
          <p:nvPr/>
        </p:nvGrpSpPr>
        <p:grpSpPr bwMode="auto">
          <a:xfrm>
            <a:off x="755650" y="4724400"/>
            <a:ext cx="2592388" cy="1101725"/>
            <a:chOff x="624" y="1842"/>
            <a:chExt cx="1361" cy="694"/>
          </a:xfrm>
        </p:grpSpPr>
        <p:sp>
          <p:nvSpPr>
            <p:cNvPr id="47108" name="Rectangle 4"/>
            <p:cNvSpPr>
              <a:spLocks noChangeArrowheads="1"/>
            </p:cNvSpPr>
            <p:nvPr/>
          </p:nvSpPr>
          <p:spPr bwMode="auto">
            <a:xfrm>
              <a:off x="624" y="2046"/>
              <a:ext cx="895" cy="4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09" name="Rectangle 5"/>
            <p:cNvSpPr>
              <a:spLocks noChangeArrowheads="1"/>
            </p:cNvSpPr>
            <p:nvPr/>
          </p:nvSpPr>
          <p:spPr bwMode="auto">
            <a:xfrm>
              <a:off x="1519" y="1842"/>
              <a:ext cx="466" cy="69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7110" name="AutoShape 6"/>
          <p:cNvSpPr>
            <a:spLocks noChangeArrowheads="1"/>
          </p:cNvSpPr>
          <p:nvPr/>
        </p:nvSpPr>
        <p:spPr bwMode="auto">
          <a:xfrm>
            <a:off x="827088" y="5734050"/>
            <a:ext cx="511175" cy="4318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11" name="AutoShape 7"/>
          <p:cNvSpPr>
            <a:spLocks noChangeArrowheads="1"/>
          </p:cNvSpPr>
          <p:nvPr/>
        </p:nvSpPr>
        <p:spPr bwMode="auto">
          <a:xfrm>
            <a:off x="2484438" y="5661025"/>
            <a:ext cx="511175" cy="519113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130" name="AutoShape 2"/>
          <p:cNvCxnSpPr>
            <a:cxnSpLocks noChangeShapeType="1"/>
          </p:cNvCxnSpPr>
          <p:nvPr/>
        </p:nvCxnSpPr>
        <p:spPr bwMode="auto">
          <a:xfrm flipV="1">
            <a:off x="323850" y="5445125"/>
            <a:ext cx="8496300" cy="792163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</p:spPr>
      </p:cxnSp>
      <p:grpSp>
        <p:nvGrpSpPr>
          <p:cNvPr id="48131" name="Group 3"/>
          <p:cNvGrpSpPr>
            <a:grpSpLocks/>
          </p:cNvGrpSpPr>
          <p:nvPr/>
        </p:nvGrpSpPr>
        <p:grpSpPr bwMode="auto">
          <a:xfrm>
            <a:off x="755650" y="4724400"/>
            <a:ext cx="2592388" cy="1101725"/>
            <a:chOff x="624" y="1842"/>
            <a:chExt cx="1361" cy="694"/>
          </a:xfrm>
        </p:grpSpPr>
        <p:sp>
          <p:nvSpPr>
            <p:cNvPr id="48132" name="Rectangle 4"/>
            <p:cNvSpPr>
              <a:spLocks noChangeArrowheads="1"/>
            </p:cNvSpPr>
            <p:nvPr/>
          </p:nvSpPr>
          <p:spPr bwMode="auto">
            <a:xfrm>
              <a:off x="624" y="2046"/>
              <a:ext cx="895" cy="4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3" name="Rectangle 5"/>
            <p:cNvSpPr>
              <a:spLocks noChangeArrowheads="1"/>
            </p:cNvSpPr>
            <p:nvPr/>
          </p:nvSpPr>
          <p:spPr bwMode="auto">
            <a:xfrm>
              <a:off x="1519" y="1842"/>
              <a:ext cx="466" cy="69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134" name="AutoShape 6"/>
          <p:cNvSpPr>
            <a:spLocks noChangeArrowheads="1"/>
          </p:cNvSpPr>
          <p:nvPr/>
        </p:nvSpPr>
        <p:spPr bwMode="auto">
          <a:xfrm>
            <a:off x="827088" y="5734050"/>
            <a:ext cx="511175" cy="4318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35" name="AutoShape 7"/>
          <p:cNvSpPr>
            <a:spLocks noChangeArrowheads="1"/>
          </p:cNvSpPr>
          <p:nvPr/>
        </p:nvSpPr>
        <p:spPr bwMode="auto">
          <a:xfrm>
            <a:off x="2484438" y="5661025"/>
            <a:ext cx="511175" cy="519113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154" name="AutoShape 2"/>
          <p:cNvCxnSpPr>
            <a:cxnSpLocks noChangeShapeType="1"/>
          </p:cNvCxnSpPr>
          <p:nvPr/>
        </p:nvCxnSpPr>
        <p:spPr bwMode="auto">
          <a:xfrm flipV="1">
            <a:off x="323850" y="5445125"/>
            <a:ext cx="8496300" cy="792163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</p:spPr>
      </p:cxnSp>
      <p:grpSp>
        <p:nvGrpSpPr>
          <p:cNvPr id="49155" name="Group 3"/>
          <p:cNvGrpSpPr>
            <a:grpSpLocks/>
          </p:cNvGrpSpPr>
          <p:nvPr/>
        </p:nvGrpSpPr>
        <p:grpSpPr bwMode="auto">
          <a:xfrm>
            <a:off x="755650" y="4724400"/>
            <a:ext cx="2592388" cy="1101725"/>
            <a:chOff x="624" y="1842"/>
            <a:chExt cx="1361" cy="694"/>
          </a:xfrm>
        </p:grpSpPr>
        <p:sp>
          <p:nvSpPr>
            <p:cNvPr id="49156" name="Rectangle 4"/>
            <p:cNvSpPr>
              <a:spLocks noChangeArrowheads="1"/>
            </p:cNvSpPr>
            <p:nvPr/>
          </p:nvSpPr>
          <p:spPr bwMode="auto">
            <a:xfrm>
              <a:off x="624" y="2046"/>
              <a:ext cx="895" cy="4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57" name="Rectangle 5"/>
            <p:cNvSpPr>
              <a:spLocks noChangeArrowheads="1"/>
            </p:cNvSpPr>
            <p:nvPr/>
          </p:nvSpPr>
          <p:spPr bwMode="auto">
            <a:xfrm>
              <a:off x="1519" y="1842"/>
              <a:ext cx="466" cy="69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158" name="AutoShape 6"/>
          <p:cNvSpPr>
            <a:spLocks noChangeArrowheads="1"/>
          </p:cNvSpPr>
          <p:nvPr/>
        </p:nvSpPr>
        <p:spPr bwMode="auto">
          <a:xfrm>
            <a:off x="827088" y="5734050"/>
            <a:ext cx="511175" cy="4318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59" name="AutoShape 7"/>
          <p:cNvSpPr>
            <a:spLocks noChangeArrowheads="1"/>
          </p:cNvSpPr>
          <p:nvPr/>
        </p:nvSpPr>
        <p:spPr bwMode="auto">
          <a:xfrm>
            <a:off x="2484438" y="5661025"/>
            <a:ext cx="511175" cy="519113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178" name="AutoShape 2"/>
          <p:cNvCxnSpPr>
            <a:cxnSpLocks noChangeShapeType="1"/>
          </p:cNvCxnSpPr>
          <p:nvPr/>
        </p:nvCxnSpPr>
        <p:spPr bwMode="auto">
          <a:xfrm flipV="1">
            <a:off x="323850" y="5445125"/>
            <a:ext cx="8496300" cy="792163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</p:spPr>
      </p:cxnSp>
      <p:grpSp>
        <p:nvGrpSpPr>
          <p:cNvPr id="50179" name="Group 3"/>
          <p:cNvGrpSpPr>
            <a:grpSpLocks/>
          </p:cNvGrpSpPr>
          <p:nvPr/>
        </p:nvGrpSpPr>
        <p:grpSpPr bwMode="auto">
          <a:xfrm>
            <a:off x="755650" y="4724400"/>
            <a:ext cx="2592388" cy="1101725"/>
            <a:chOff x="624" y="1842"/>
            <a:chExt cx="1361" cy="694"/>
          </a:xfrm>
        </p:grpSpPr>
        <p:sp>
          <p:nvSpPr>
            <p:cNvPr id="50180" name="Rectangle 4"/>
            <p:cNvSpPr>
              <a:spLocks noChangeArrowheads="1"/>
            </p:cNvSpPr>
            <p:nvPr/>
          </p:nvSpPr>
          <p:spPr bwMode="auto">
            <a:xfrm>
              <a:off x="624" y="2046"/>
              <a:ext cx="895" cy="4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1" name="Rectangle 5"/>
            <p:cNvSpPr>
              <a:spLocks noChangeArrowheads="1"/>
            </p:cNvSpPr>
            <p:nvPr/>
          </p:nvSpPr>
          <p:spPr bwMode="auto">
            <a:xfrm>
              <a:off x="1519" y="1842"/>
              <a:ext cx="466" cy="69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182" name="AutoShape 6"/>
          <p:cNvSpPr>
            <a:spLocks noChangeArrowheads="1"/>
          </p:cNvSpPr>
          <p:nvPr/>
        </p:nvSpPr>
        <p:spPr bwMode="auto">
          <a:xfrm>
            <a:off x="827088" y="5734050"/>
            <a:ext cx="511175" cy="4318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83" name="AutoShape 7"/>
          <p:cNvSpPr>
            <a:spLocks noChangeArrowheads="1"/>
          </p:cNvSpPr>
          <p:nvPr/>
        </p:nvSpPr>
        <p:spPr bwMode="auto">
          <a:xfrm>
            <a:off x="2484438" y="5661025"/>
            <a:ext cx="511175" cy="519113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uk-UA" smtClean="0"/>
              <a:t>метелики </a:t>
            </a:r>
            <a:endParaRPr lang="en-US" smtClean="0"/>
          </a:p>
          <a:p>
            <a:pPr>
              <a:buFontTx/>
              <a:buNone/>
            </a:pPr>
            <a:r>
              <a:rPr lang="uk-UA" smtClean="0"/>
              <a:t> </a:t>
            </a:r>
          </a:p>
          <a:p>
            <a:pPr>
              <a:buFontTx/>
              <a:buNone/>
            </a:pPr>
            <a:endParaRPr lang="uk-UA" smtClean="0"/>
          </a:p>
          <a:p>
            <a:pPr>
              <a:buFontTx/>
              <a:buNone/>
            </a:pPr>
            <a:endParaRPr lang="uk-UA" smtClean="0"/>
          </a:p>
          <a:p>
            <a:pPr>
              <a:buFontTx/>
              <a:buNone/>
            </a:pPr>
            <a:endParaRPr lang="uk-UA" smtClean="0"/>
          </a:p>
          <a:p>
            <a:pPr>
              <a:buFontTx/>
              <a:buNone/>
            </a:pPr>
            <a:r>
              <a:rPr lang="uk-UA" smtClean="0"/>
              <a:t>літаючі слоники</a:t>
            </a:r>
            <a:endParaRPr lang="ru-RU" smtClean="0"/>
          </a:p>
        </p:txBody>
      </p:sp>
      <p:pic>
        <p:nvPicPr>
          <p:cNvPr id="1085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650" y="5661025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5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5029200"/>
            <a:ext cx="14954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6.18497E-6 C 0.00052 -0.00949 0.00174 -0.01897 0.00174 -0.02844 C 0.00174 -0.05388 0.00104 -0.07931 -3.61111E-6 -0.10475 C -0.00139 -0.13897 -0.04062 -0.13827 -0.05729 -0.13989 C -0.06701 -0.14243 -0.07778 -0.14475 -0.0868 -0.15076 C -0.09653 -0.15746 -0.08732 -0.15261 -0.0967 -0.16162 C -0.10035 -0.16509 -0.10451 -0.16717 -0.10816 -0.17041 C -0.11267 -0.1822 -0.11389 -0.19446 -0.11632 -0.2074 C -0.11545 -0.22428 -0.11719 -0.25134 -0.10486 -0.26197 C -0.10312 -0.2696 -0.10156 -0.27515 -0.09826 -0.28162 C -0.09427 -0.29827 -0.09583 -0.29041 -0.0934 -0.30567 C -0.09392 -0.31816 -0.09427 -0.33041 -0.09514 -0.3429 C -0.09583 -0.35191 -0.09948 -0.35492 -0.10486 -0.35816 C -0.11649 -0.36532 -0.12239 -0.37064 -0.13437 -0.37342 C -0.16076 -0.37157 -0.20451 -0.3748 -0.22951 -0.36024 C -0.23958 -0.35446 -0.25156 -0.33758 -0.26059 -0.32764 C -0.26476 -0.32301 -0.27535 -0.31885 -0.27535 -0.31885 C -0.28333 -0.31191 -0.28976 -0.30798 -0.29514 -0.29688 C -0.29635 -0.29157 -0.29982 -0.28717 -0.3 -0.28162 C -0.30087 -0.26012 -0.29687 -0.23122 -0.28194 -0.2185 C -0.27847 -0.20347 -0.28316 -0.22128 -0.27535 -0.20301 C -0.27448 -0.20116 -0.27482 -0.19839 -0.27378 -0.19654 C -0.26042 -0.17365 -0.24844 -0.16602 -0.22778 -0.16162 C -0.21649 -0.15677 -0.20521 -0.15492 -0.1934 -0.15284 C -0.16198 -0.15399 -0.13385 -0.1496 -0.10486 -0.16162 C -0.08767 -0.17712 -0.11389 -0.15191 -0.0967 -0.1748 C -0.09496 -0.17712 -0.09236 -0.17781 -0.0901 -0.1792 C -0.0842 -0.19076 -0.08819 -0.18451 -0.07535 -0.19654 C -0.07378 -0.19792 -0.07048 -0.20093 -0.07048 -0.20093 C -0.06007 -0.22382 -0.0533 -0.24463 -0.04913 -0.27076 C -0.04965 -0.28902 -0.04965 -0.30729 -0.05087 -0.32532 C -0.05208 -0.34475 -0.05955 -0.36301 -0.06232 -0.3822 C -0.06337 -0.38891 -0.06458 -0.40209 -0.06719 -0.40833 C -0.07066 -0.41642 -0.08073 -0.42105 -0.0868 -0.42359 C -0.09114 -0.42544 -0.1 -0.42798 -0.1 -0.42798 C -0.10833 -0.43353 -0.11719 -0.43538 -0.12621 -0.43885 C -0.14514 -0.44602 -0.16389 -0.45087 -0.18351 -0.45411 C -0.20573 -0.46197 -0.18229 -0.45434 -0.23611 -0.4585 C -0.23993 -0.45873 -0.24375 -0.46058 -0.24757 -0.46081 C -0.30434 -0.4629 -0.36128 -0.46382 -0.41805 -0.46521 C -0.42135 -0.4659 -0.42517 -0.46475 -0.42778 -0.46729 C -0.43819 -0.477 -0.43038 -0.48301 -0.44427 -0.48902 C -0.45764 -0.50105 -0.47066 -0.51469 -0.48524 -0.52394 C -0.49028 -0.53411 -0.49271 -0.54151 -0.5 -0.54798 C -0.50104 -0.55029 -0.50173 -0.55307 -0.5033 -0.55469 C -0.50451 -0.55607 -0.51302 -0.55723 -0.51302 -0.56116 C -0.51302 -0.56347 -0.50972 -0.55977 -0.50816 -0.55908 C -0.49392 -0.55353 -0.50833 -0.55954 -0.4967 -0.55469 C -0.4967 -0.55469 -0.50278 -0.56417 -0.5066 -0.56764 C -0.51719 -0.57735 -0.52847 -0.58521 -0.53941 -0.59399 C -0.55035 -0.60278 -0.56337 -0.60625 -0.57378 -0.61573 C -0.58663 -0.62729 -0.58003 -0.6222 -0.5934 -0.63099 C -0.59566 -0.63561 -0.59531 -0.64232 -0.59826 -0.64625 C -0.59982 -0.64833 -0.6026 -0.64833 -0.60486 -0.64856 C -0.62239 -0.64995 -0.63976 -0.64995 -0.65729 -0.65064 C -0.67656 -0.65365 -0.69514 -0.65134 -0.71476 -0.65295 C -0.72014 -0.65527 -0.72413 -0.6592 -0.72951 -0.66151 C -0.73854 -0.6696 -0.75 -0.66798 -0.76059 -0.67029 C -0.76649 -0.67307 -0.77864 -0.67677 -0.77864 -0.67677 C -0.78628 -0.67607 -0.7941 -0.677 -0.80156 -0.67469 C -0.80382 -0.67399 -0.80451 -0.66983 -0.8066 -0.66821 C -0.80972 -0.6659 -0.81875 -0.6629 -0.82292 -0.66151 C -0.8342 -0.6518 -0.82917 -0.6548 -0.83767 -0.65064 C -0.8401 -0.64602 -0.8434 -0.64209 -0.84583 -0.63746 C -0.84722 -0.63469 -0.84861 -0.62475 -0.84913 -0.6222 C -0.85173 -0.61018 -0.85486 -0.59839 -0.85903 -0.58729 C -0.86337 -0.56394 -0.85677 -0.59353 -0.86562 -0.57203 C -0.86719 -0.5681 -0.86875 -0.55908 -0.86875 -0.55908 C -0.87118 -0.53157 -0.875 -0.4992 -0.86562 -0.47376 C -0.86076 -0.46081 -0.84948 -0.45457 -0.84097 -0.44764 C -0.82031 -0.43099 -0.79826 -0.41157 -0.77378 -0.40625 C -0.76163 -0.40093 -0.75243 -0.39908 -0.73941 -0.39746 C -0.72795 -0.39816 -0.71632 -0.39723 -0.70486 -0.39954 C -0.69514 -0.40162 -0.68785 -0.41735 -0.68194 -0.4259 C -0.6717 -0.44093 -0.66146 -0.45295 -0.65087 -0.46729 C -0.64548 -0.47446 -0.64392 -0.48116 -0.63767 -0.48694 C -0.63316 -0.49573 -0.62795 -0.50498 -0.62135 -0.51099 C -0.61892 -0.51561 -0.61545 -0.51931 -0.61302 -0.52394 C -0.61094 -0.52833 -0.61111 -0.54058 -0.60989 -0.54359 C -0.60781 -0.54914 -0.6 -0.5466 -0.6 -0.55238 " pathEditMode="relative" ptsTypes="fffffffffffffffffffffffffffffffffffffffffffffffffffffffffffffffffffffffffffffffA">
                                      <p:cBhvr>
                                        <p:cTn id="6" dur="30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12971 C -0.00296 -0.35283 0.05486 -0.54589 0.13246 -0.5593 C 0.20659 -0.57595 0.27586 -0.42635 0.28055 -0.20948 C 0.28645 -0.00994 0.23767 0.17665 0.16823 0.19006 C 0.10468 0.2 0.04444 0.07677 0.03975 -0.10936 C 0.03507 -0.27953 0.07569 -0.43953 0.13454 -0.45294 C 0.18906 -0.46265 0.2401 -0.3593 0.24357 -0.20323 C 0.24704 -0.06312 0.21458 0.0733 0.16597 0.08024 C 0.12204 0.08995 0.08038 0.01018 0.07673 -0.1163 C 0.07448 -0.22982 0.09878 -0.33965 0.13698 -0.34589 C 0.17066 -0.35283 0.20416 -0.29271 0.20659 -0.1963 C 0.20885 -0.11283 0.19149 -0.03306 0.16354 -0.02612 C 0.14045 -0.01988 0.11614 -0.05618 0.11493 -0.12277 C 0.11267 -0.17641 0.12204 -0.23329 0.13923 -0.23953 C 0.15329 -0.23953 0.16718 -0.22635 0.16944 -0.18982 C 0.17066 -0.16601 0.16823 -0.14289 0.16128 -0.13317 C 0.15798 -0.12971 0.15555 -0.12971 0.15208 -0.13317 " pathEditMode="relative" rAng="0" ptsTypes="fffffffffffffffff">
                                      <p:cBhvr>
                                        <p:cTn id="10" dur="20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-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202" name="AutoShape 2"/>
          <p:cNvCxnSpPr>
            <a:cxnSpLocks noChangeShapeType="1"/>
          </p:cNvCxnSpPr>
          <p:nvPr/>
        </p:nvCxnSpPr>
        <p:spPr bwMode="auto">
          <a:xfrm flipV="1">
            <a:off x="323850" y="5445125"/>
            <a:ext cx="8496300" cy="792163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</p:spPr>
      </p:cxnSp>
      <p:grpSp>
        <p:nvGrpSpPr>
          <p:cNvPr id="51203" name="Group 3"/>
          <p:cNvGrpSpPr>
            <a:grpSpLocks/>
          </p:cNvGrpSpPr>
          <p:nvPr/>
        </p:nvGrpSpPr>
        <p:grpSpPr bwMode="auto">
          <a:xfrm>
            <a:off x="755650" y="4724400"/>
            <a:ext cx="2592388" cy="1101725"/>
            <a:chOff x="624" y="1842"/>
            <a:chExt cx="1361" cy="694"/>
          </a:xfrm>
        </p:grpSpPr>
        <p:sp>
          <p:nvSpPr>
            <p:cNvPr id="51204" name="Rectangle 4"/>
            <p:cNvSpPr>
              <a:spLocks noChangeArrowheads="1"/>
            </p:cNvSpPr>
            <p:nvPr/>
          </p:nvSpPr>
          <p:spPr bwMode="auto">
            <a:xfrm>
              <a:off x="624" y="2046"/>
              <a:ext cx="895" cy="4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5" name="Rectangle 5"/>
            <p:cNvSpPr>
              <a:spLocks noChangeArrowheads="1"/>
            </p:cNvSpPr>
            <p:nvPr/>
          </p:nvSpPr>
          <p:spPr bwMode="auto">
            <a:xfrm>
              <a:off x="1519" y="1842"/>
              <a:ext cx="466" cy="69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06" name="AutoShape 6"/>
          <p:cNvSpPr>
            <a:spLocks noChangeArrowheads="1"/>
          </p:cNvSpPr>
          <p:nvPr/>
        </p:nvSpPr>
        <p:spPr bwMode="auto">
          <a:xfrm>
            <a:off x="827088" y="5734050"/>
            <a:ext cx="511175" cy="4318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7" name="AutoShape 7"/>
          <p:cNvSpPr>
            <a:spLocks noChangeArrowheads="1"/>
          </p:cNvSpPr>
          <p:nvPr/>
        </p:nvSpPr>
        <p:spPr bwMode="auto">
          <a:xfrm>
            <a:off x="2484438" y="5661025"/>
            <a:ext cx="511175" cy="519113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226" name="AutoShape 2"/>
          <p:cNvCxnSpPr>
            <a:cxnSpLocks noChangeShapeType="1"/>
          </p:cNvCxnSpPr>
          <p:nvPr/>
        </p:nvCxnSpPr>
        <p:spPr bwMode="auto">
          <a:xfrm flipV="1">
            <a:off x="323850" y="5445125"/>
            <a:ext cx="8496300" cy="792163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</p:spPr>
      </p:cxnSp>
      <p:grpSp>
        <p:nvGrpSpPr>
          <p:cNvPr id="52227" name="Group 3"/>
          <p:cNvGrpSpPr>
            <a:grpSpLocks/>
          </p:cNvGrpSpPr>
          <p:nvPr/>
        </p:nvGrpSpPr>
        <p:grpSpPr bwMode="auto">
          <a:xfrm>
            <a:off x="755650" y="4724400"/>
            <a:ext cx="2592388" cy="1101725"/>
            <a:chOff x="624" y="1842"/>
            <a:chExt cx="1361" cy="694"/>
          </a:xfrm>
        </p:grpSpPr>
        <p:sp>
          <p:nvSpPr>
            <p:cNvPr id="52228" name="Rectangle 4"/>
            <p:cNvSpPr>
              <a:spLocks noChangeArrowheads="1"/>
            </p:cNvSpPr>
            <p:nvPr/>
          </p:nvSpPr>
          <p:spPr bwMode="auto">
            <a:xfrm>
              <a:off x="624" y="2046"/>
              <a:ext cx="895" cy="4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29" name="Rectangle 5"/>
            <p:cNvSpPr>
              <a:spLocks noChangeArrowheads="1"/>
            </p:cNvSpPr>
            <p:nvPr/>
          </p:nvSpPr>
          <p:spPr bwMode="auto">
            <a:xfrm>
              <a:off x="1519" y="1842"/>
              <a:ext cx="466" cy="69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230" name="AutoShape 6"/>
          <p:cNvSpPr>
            <a:spLocks noChangeArrowheads="1"/>
          </p:cNvSpPr>
          <p:nvPr/>
        </p:nvSpPr>
        <p:spPr bwMode="auto">
          <a:xfrm>
            <a:off x="827088" y="5734050"/>
            <a:ext cx="511175" cy="4318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31" name="AutoShape 7"/>
          <p:cNvSpPr>
            <a:spLocks noChangeArrowheads="1"/>
          </p:cNvSpPr>
          <p:nvPr/>
        </p:nvSpPr>
        <p:spPr bwMode="auto">
          <a:xfrm>
            <a:off x="2484438" y="5661025"/>
            <a:ext cx="511175" cy="519113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250" name="AutoShape 2"/>
          <p:cNvCxnSpPr>
            <a:cxnSpLocks noChangeShapeType="1"/>
          </p:cNvCxnSpPr>
          <p:nvPr/>
        </p:nvCxnSpPr>
        <p:spPr bwMode="auto">
          <a:xfrm flipV="1">
            <a:off x="323850" y="5445125"/>
            <a:ext cx="8496300" cy="792163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</p:spPr>
      </p:cxnSp>
      <p:grpSp>
        <p:nvGrpSpPr>
          <p:cNvPr id="53251" name="Group 3"/>
          <p:cNvGrpSpPr>
            <a:grpSpLocks/>
          </p:cNvGrpSpPr>
          <p:nvPr/>
        </p:nvGrpSpPr>
        <p:grpSpPr bwMode="auto">
          <a:xfrm>
            <a:off x="755650" y="4724400"/>
            <a:ext cx="2592388" cy="1101725"/>
            <a:chOff x="624" y="1842"/>
            <a:chExt cx="1361" cy="694"/>
          </a:xfrm>
        </p:grpSpPr>
        <p:sp>
          <p:nvSpPr>
            <p:cNvPr id="53252" name="Rectangle 4"/>
            <p:cNvSpPr>
              <a:spLocks noChangeArrowheads="1"/>
            </p:cNvSpPr>
            <p:nvPr/>
          </p:nvSpPr>
          <p:spPr bwMode="auto">
            <a:xfrm>
              <a:off x="624" y="2046"/>
              <a:ext cx="895" cy="4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53" name="Rectangle 5"/>
            <p:cNvSpPr>
              <a:spLocks noChangeArrowheads="1"/>
            </p:cNvSpPr>
            <p:nvPr/>
          </p:nvSpPr>
          <p:spPr bwMode="auto">
            <a:xfrm>
              <a:off x="1519" y="1842"/>
              <a:ext cx="466" cy="69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254" name="AutoShape 6"/>
          <p:cNvSpPr>
            <a:spLocks noChangeArrowheads="1"/>
          </p:cNvSpPr>
          <p:nvPr/>
        </p:nvSpPr>
        <p:spPr bwMode="auto">
          <a:xfrm>
            <a:off x="827088" y="5734050"/>
            <a:ext cx="511175" cy="4318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55" name="AutoShape 7"/>
          <p:cNvSpPr>
            <a:spLocks noChangeArrowheads="1"/>
          </p:cNvSpPr>
          <p:nvPr/>
        </p:nvSpPr>
        <p:spPr bwMode="auto">
          <a:xfrm>
            <a:off x="2484438" y="5661025"/>
            <a:ext cx="511175" cy="519113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274" name="AutoShape 2"/>
          <p:cNvCxnSpPr>
            <a:cxnSpLocks noChangeShapeType="1"/>
          </p:cNvCxnSpPr>
          <p:nvPr/>
        </p:nvCxnSpPr>
        <p:spPr bwMode="auto">
          <a:xfrm flipV="1">
            <a:off x="323850" y="5445125"/>
            <a:ext cx="8496300" cy="792163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</p:spPr>
      </p:cxnSp>
      <p:grpSp>
        <p:nvGrpSpPr>
          <p:cNvPr id="54275" name="Group 3"/>
          <p:cNvGrpSpPr>
            <a:grpSpLocks/>
          </p:cNvGrpSpPr>
          <p:nvPr/>
        </p:nvGrpSpPr>
        <p:grpSpPr bwMode="auto">
          <a:xfrm>
            <a:off x="755650" y="4724400"/>
            <a:ext cx="2592388" cy="1101725"/>
            <a:chOff x="624" y="1842"/>
            <a:chExt cx="1361" cy="694"/>
          </a:xfrm>
        </p:grpSpPr>
        <p:sp>
          <p:nvSpPr>
            <p:cNvPr id="54276" name="Rectangle 4"/>
            <p:cNvSpPr>
              <a:spLocks noChangeArrowheads="1"/>
            </p:cNvSpPr>
            <p:nvPr/>
          </p:nvSpPr>
          <p:spPr bwMode="auto">
            <a:xfrm>
              <a:off x="624" y="2046"/>
              <a:ext cx="895" cy="4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77" name="Rectangle 5"/>
            <p:cNvSpPr>
              <a:spLocks noChangeArrowheads="1"/>
            </p:cNvSpPr>
            <p:nvPr/>
          </p:nvSpPr>
          <p:spPr bwMode="auto">
            <a:xfrm>
              <a:off x="1519" y="1842"/>
              <a:ext cx="466" cy="69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4278" name="AutoShape 6"/>
          <p:cNvSpPr>
            <a:spLocks noChangeArrowheads="1"/>
          </p:cNvSpPr>
          <p:nvPr/>
        </p:nvSpPr>
        <p:spPr bwMode="auto">
          <a:xfrm>
            <a:off x="827088" y="5734050"/>
            <a:ext cx="511175" cy="4318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79" name="AutoShape 7"/>
          <p:cNvSpPr>
            <a:spLocks noChangeArrowheads="1"/>
          </p:cNvSpPr>
          <p:nvPr/>
        </p:nvSpPr>
        <p:spPr bwMode="auto">
          <a:xfrm>
            <a:off x="2484438" y="5661025"/>
            <a:ext cx="511175" cy="519113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298" name="AutoShape 2"/>
          <p:cNvCxnSpPr>
            <a:cxnSpLocks noChangeShapeType="1"/>
          </p:cNvCxnSpPr>
          <p:nvPr/>
        </p:nvCxnSpPr>
        <p:spPr bwMode="auto">
          <a:xfrm flipV="1">
            <a:off x="323850" y="5445125"/>
            <a:ext cx="8496300" cy="792163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</p:spPr>
      </p:cxnSp>
      <p:grpSp>
        <p:nvGrpSpPr>
          <p:cNvPr id="55299" name="Group 3"/>
          <p:cNvGrpSpPr>
            <a:grpSpLocks/>
          </p:cNvGrpSpPr>
          <p:nvPr/>
        </p:nvGrpSpPr>
        <p:grpSpPr bwMode="auto">
          <a:xfrm>
            <a:off x="755650" y="4724400"/>
            <a:ext cx="2592388" cy="1101725"/>
            <a:chOff x="624" y="1842"/>
            <a:chExt cx="1361" cy="694"/>
          </a:xfrm>
        </p:grpSpPr>
        <p:sp>
          <p:nvSpPr>
            <p:cNvPr id="55300" name="Rectangle 4"/>
            <p:cNvSpPr>
              <a:spLocks noChangeArrowheads="1"/>
            </p:cNvSpPr>
            <p:nvPr/>
          </p:nvSpPr>
          <p:spPr bwMode="auto">
            <a:xfrm>
              <a:off x="624" y="2046"/>
              <a:ext cx="895" cy="4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1" name="Rectangle 5"/>
            <p:cNvSpPr>
              <a:spLocks noChangeArrowheads="1"/>
            </p:cNvSpPr>
            <p:nvPr/>
          </p:nvSpPr>
          <p:spPr bwMode="auto">
            <a:xfrm>
              <a:off x="1519" y="1842"/>
              <a:ext cx="466" cy="69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302" name="AutoShape 6"/>
          <p:cNvSpPr>
            <a:spLocks noChangeArrowheads="1"/>
          </p:cNvSpPr>
          <p:nvPr/>
        </p:nvSpPr>
        <p:spPr bwMode="auto">
          <a:xfrm>
            <a:off x="827088" y="5734050"/>
            <a:ext cx="511175" cy="4318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03" name="AutoShape 7"/>
          <p:cNvSpPr>
            <a:spLocks noChangeArrowheads="1"/>
          </p:cNvSpPr>
          <p:nvPr/>
        </p:nvSpPr>
        <p:spPr bwMode="auto">
          <a:xfrm>
            <a:off x="2484438" y="5661025"/>
            <a:ext cx="511175" cy="519113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322" name="AutoShape 2"/>
          <p:cNvCxnSpPr>
            <a:cxnSpLocks noChangeShapeType="1"/>
          </p:cNvCxnSpPr>
          <p:nvPr/>
        </p:nvCxnSpPr>
        <p:spPr bwMode="auto">
          <a:xfrm flipV="1">
            <a:off x="323850" y="5445125"/>
            <a:ext cx="8496300" cy="792163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</p:spPr>
      </p:cxnSp>
      <p:grpSp>
        <p:nvGrpSpPr>
          <p:cNvPr id="56323" name="Group 3"/>
          <p:cNvGrpSpPr>
            <a:grpSpLocks/>
          </p:cNvGrpSpPr>
          <p:nvPr/>
        </p:nvGrpSpPr>
        <p:grpSpPr bwMode="auto">
          <a:xfrm>
            <a:off x="755650" y="4724400"/>
            <a:ext cx="2592388" cy="1101725"/>
            <a:chOff x="624" y="1842"/>
            <a:chExt cx="1361" cy="694"/>
          </a:xfrm>
        </p:grpSpPr>
        <p:sp>
          <p:nvSpPr>
            <p:cNvPr id="56324" name="Rectangle 4"/>
            <p:cNvSpPr>
              <a:spLocks noChangeArrowheads="1"/>
            </p:cNvSpPr>
            <p:nvPr/>
          </p:nvSpPr>
          <p:spPr bwMode="auto">
            <a:xfrm>
              <a:off x="624" y="2046"/>
              <a:ext cx="895" cy="4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25" name="Rectangle 5"/>
            <p:cNvSpPr>
              <a:spLocks noChangeArrowheads="1"/>
            </p:cNvSpPr>
            <p:nvPr/>
          </p:nvSpPr>
          <p:spPr bwMode="auto">
            <a:xfrm>
              <a:off x="1519" y="1842"/>
              <a:ext cx="466" cy="69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6326" name="AutoShape 6"/>
          <p:cNvSpPr>
            <a:spLocks noChangeArrowheads="1"/>
          </p:cNvSpPr>
          <p:nvPr/>
        </p:nvSpPr>
        <p:spPr bwMode="auto">
          <a:xfrm>
            <a:off x="827088" y="5734050"/>
            <a:ext cx="511175" cy="4318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AutoShape 7"/>
          <p:cNvSpPr>
            <a:spLocks noChangeArrowheads="1"/>
          </p:cNvSpPr>
          <p:nvPr/>
        </p:nvSpPr>
        <p:spPr bwMode="auto">
          <a:xfrm>
            <a:off x="2484438" y="5661025"/>
            <a:ext cx="511175" cy="519113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346" name="AutoShape 2"/>
          <p:cNvCxnSpPr>
            <a:cxnSpLocks noChangeShapeType="1"/>
          </p:cNvCxnSpPr>
          <p:nvPr/>
        </p:nvCxnSpPr>
        <p:spPr bwMode="auto">
          <a:xfrm flipV="1">
            <a:off x="323850" y="5445125"/>
            <a:ext cx="8496300" cy="792163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</p:spPr>
      </p:cxnSp>
      <p:grpSp>
        <p:nvGrpSpPr>
          <p:cNvPr id="57347" name="Group 3"/>
          <p:cNvGrpSpPr>
            <a:grpSpLocks/>
          </p:cNvGrpSpPr>
          <p:nvPr/>
        </p:nvGrpSpPr>
        <p:grpSpPr bwMode="auto">
          <a:xfrm rot="-267687">
            <a:off x="971550" y="4724400"/>
            <a:ext cx="2592388" cy="1101725"/>
            <a:chOff x="624" y="1842"/>
            <a:chExt cx="1361" cy="694"/>
          </a:xfrm>
        </p:grpSpPr>
        <p:sp>
          <p:nvSpPr>
            <p:cNvPr id="57348" name="Rectangle 4"/>
            <p:cNvSpPr>
              <a:spLocks noChangeArrowheads="1"/>
            </p:cNvSpPr>
            <p:nvPr/>
          </p:nvSpPr>
          <p:spPr bwMode="auto">
            <a:xfrm>
              <a:off x="624" y="2046"/>
              <a:ext cx="895" cy="4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49" name="Rectangle 5"/>
            <p:cNvSpPr>
              <a:spLocks noChangeArrowheads="1"/>
            </p:cNvSpPr>
            <p:nvPr/>
          </p:nvSpPr>
          <p:spPr bwMode="auto">
            <a:xfrm>
              <a:off x="1519" y="1842"/>
              <a:ext cx="466" cy="69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350" name="AutoShape 6"/>
          <p:cNvSpPr>
            <a:spLocks noChangeArrowheads="1"/>
          </p:cNvSpPr>
          <p:nvPr/>
        </p:nvSpPr>
        <p:spPr bwMode="auto">
          <a:xfrm>
            <a:off x="1116013" y="5734050"/>
            <a:ext cx="511175" cy="4318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51" name="AutoShape 7"/>
          <p:cNvSpPr>
            <a:spLocks noChangeArrowheads="1"/>
          </p:cNvSpPr>
          <p:nvPr/>
        </p:nvSpPr>
        <p:spPr bwMode="auto">
          <a:xfrm>
            <a:off x="2843213" y="5589588"/>
            <a:ext cx="511175" cy="51911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370" name="AutoShape 2"/>
          <p:cNvCxnSpPr>
            <a:cxnSpLocks noChangeShapeType="1"/>
          </p:cNvCxnSpPr>
          <p:nvPr/>
        </p:nvCxnSpPr>
        <p:spPr bwMode="auto">
          <a:xfrm flipV="1">
            <a:off x="323850" y="5445125"/>
            <a:ext cx="8496300" cy="792163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</p:spPr>
      </p:cxnSp>
      <p:grpSp>
        <p:nvGrpSpPr>
          <p:cNvPr id="58371" name="Group 3"/>
          <p:cNvGrpSpPr>
            <a:grpSpLocks/>
          </p:cNvGrpSpPr>
          <p:nvPr/>
        </p:nvGrpSpPr>
        <p:grpSpPr bwMode="auto">
          <a:xfrm rot="-267687">
            <a:off x="971550" y="4724400"/>
            <a:ext cx="2592388" cy="1101725"/>
            <a:chOff x="624" y="1842"/>
            <a:chExt cx="1361" cy="694"/>
          </a:xfrm>
        </p:grpSpPr>
        <p:sp>
          <p:nvSpPr>
            <p:cNvPr id="58372" name="Rectangle 4"/>
            <p:cNvSpPr>
              <a:spLocks noChangeArrowheads="1"/>
            </p:cNvSpPr>
            <p:nvPr/>
          </p:nvSpPr>
          <p:spPr bwMode="auto">
            <a:xfrm>
              <a:off x="624" y="2046"/>
              <a:ext cx="895" cy="4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73" name="Rectangle 5"/>
            <p:cNvSpPr>
              <a:spLocks noChangeArrowheads="1"/>
            </p:cNvSpPr>
            <p:nvPr/>
          </p:nvSpPr>
          <p:spPr bwMode="auto">
            <a:xfrm>
              <a:off x="1519" y="1842"/>
              <a:ext cx="466" cy="69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374" name="AutoShape 6"/>
          <p:cNvSpPr>
            <a:spLocks noChangeArrowheads="1"/>
          </p:cNvSpPr>
          <p:nvPr/>
        </p:nvSpPr>
        <p:spPr bwMode="auto">
          <a:xfrm>
            <a:off x="1116013" y="5734050"/>
            <a:ext cx="511175" cy="4318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375" name="AutoShape 7"/>
          <p:cNvSpPr>
            <a:spLocks noChangeArrowheads="1"/>
          </p:cNvSpPr>
          <p:nvPr/>
        </p:nvSpPr>
        <p:spPr bwMode="auto">
          <a:xfrm>
            <a:off x="2843213" y="5589588"/>
            <a:ext cx="511175" cy="51911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394" name="AutoShape 2"/>
          <p:cNvCxnSpPr>
            <a:cxnSpLocks noChangeShapeType="1"/>
          </p:cNvCxnSpPr>
          <p:nvPr/>
        </p:nvCxnSpPr>
        <p:spPr bwMode="auto">
          <a:xfrm flipV="1">
            <a:off x="323850" y="5445125"/>
            <a:ext cx="8496300" cy="792163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</p:spPr>
      </p:cxnSp>
      <p:grpSp>
        <p:nvGrpSpPr>
          <p:cNvPr id="59395" name="Group 3"/>
          <p:cNvGrpSpPr>
            <a:grpSpLocks/>
          </p:cNvGrpSpPr>
          <p:nvPr/>
        </p:nvGrpSpPr>
        <p:grpSpPr bwMode="auto">
          <a:xfrm rot="-267687">
            <a:off x="1187450" y="4724400"/>
            <a:ext cx="2592388" cy="1101725"/>
            <a:chOff x="624" y="1842"/>
            <a:chExt cx="1361" cy="694"/>
          </a:xfrm>
        </p:grpSpPr>
        <p:sp>
          <p:nvSpPr>
            <p:cNvPr id="59396" name="Rectangle 4"/>
            <p:cNvSpPr>
              <a:spLocks noChangeArrowheads="1"/>
            </p:cNvSpPr>
            <p:nvPr/>
          </p:nvSpPr>
          <p:spPr bwMode="auto">
            <a:xfrm>
              <a:off x="624" y="2046"/>
              <a:ext cx="895" cy="4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397" name="Rectangle 5"/>
            <p:cNvSpPr>
              <a:spLocks noChangeArrowheads="1"/>
            </p:cNvSpPr>
            <p:nvPr/>
          </p:nvSpPr>
          <p:spPr bwMode="auto">
            <a:xfrm>
              <a:off x="1519" y="1842"/>
              <a:ext cx="466" cy="69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9398" name="AutoShape 6"/>
          <p:cNvSpPr>
            <a:spLocks noChangeArrowheads="1"/>
          </p:cNvSpPr>
          <p:nvPr/>
        </p:nvSpPr>
        <p:spPr bwMode="auto">
          <a:xfrm>
            <a:off x="1403350" y="5734050"/>
            <a:ext cx="511175" cy="4318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399" name="AutoShape 7"/>
          <p:cNvSpPr>
            <a:spLocks noChangeArrowheads="1"/>
          </p:cNvSpPr>
          <p:nvPr/>
        </p:nvSpPr>
        <p:spPr bwMode="auto">
          <a:xfrm>
            <a:off x="3132138" y="5589588"/>
            <a:ext cx="511175" cy="51911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418" name="AutoShape 2"/>
          <p:cNvCxnSpPr>
            <a:cxnSpLocks noChangeShapeType="1"/>
          </p:cNvCxnSpPr>
          <p:nvPr/>
        </p:nvCxnSpPr>
        <p:spPr bwMode="auto">
          <a:xfrm flipV="1">
            <a:off x="323850" y="5445125"/>
            <a:ext cx="8496300" cy="792163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</p:spPr>
      </p:cxnSp>
      <p:grpSp>
        <p:nvGrpSpPr>
          <p:cNvPr id="60419" name="Group 3"/>
          <p:cNvGrpSpPr>
            <a:grpSpLocks/>
          </p:cNvGrpSpPr>
          <p:nvPr/>
        </p:nvGrpSpPr>
        <p:grpSpPr bwMode="auto">
          <a:xfrm rot="-267687">
            <a:off x="1187450" y="4724400"/>
            <a:ext cx="2592388" cy="1101725"/>
            <a:chOff x="624" y="1842"/>
            <a:chExt cx="1361" cy="694"/>
          </a:xfrm>
        </p:grpSpPr>
        <p:sp>
          <p:nvSpPr>
            <p:cNvPr id="60420" name="Rectangle 4"/>
            <p:cNvSpPr>
              <a:spLocks noChangeArrowheads="1"/>
            </p:cNvSpPr>
            <p:nvPr/>
          </p:nvSpPr>
          <p:spPr bwMode="auto">
            <a:xfrm>
              <a:off x="624" y="2046"/>
              <a:ext cx="895" cy="4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21" name="Rectangle 5"/>
            <p:cNvSpPr>
              <a:spLocks noChangeArrowheads="1"/>
            </p:cNvSpPr>
            <p:nvPr/>
          </p:nvSpPr>
          <p:spPr bwMode="auto">
            <a:xfrm>
              <a:off x="1519" y="1842"/>
              <a:ext cx="466" cy="69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0422" name="AutoShape 6"/>
          <p:cNvSpPr>
            <a:spLocks noChangeArrowheads="1"/>
          </p:cNvSpPr>
          <p:nvPr/>
        </p:nvSpPr>
        <p:spPr bwMode="auto">
          <a:xfrm>
            <a:off x="1403350" y="5734050"/>
            <a:ext cx="511175" cy="4318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23" name="AutoShape 7"/>
          <p:cNvSpPr>
            <a:spLocks noChangeArrowheads="1"/>
          </p:cNvSpPr>
          <p:nvPr/>
        </p:nvSpPr>
        <p:spPr bwMode="auto">
          <a:xfrm>
            <a:off x="3132138" y="5589588"/>
            <a:ext cx="511175" cy="51911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3073284">
            <a:off x="3348038" y="4229100"/>
            <a:ext cx="26289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05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0950" y="1700213"/>
            <a:ext cx="15430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269875">
              <a:buFontTx/>
              <a:buNone/>
            </a:pPr>
            <a:r>
              <a:rPr lang="uk-UA" b="1" i="1" smtClean="0">
                <a:solidFill>
                  <a:srgbClr val="660033"/>
                </a:solidFill>
              </a:rPr>
              <a:t>Анімація</a:t>
            </a:r>
            <a:r>
              <a:rPr lang="uk-UA" smtClean="0"/>
              <a:t> –– різновид анімації, який заснований на можливості зберігати кілька картинок в одному файлі.</a:t>
            </a:r>
          </a:p>
          <a:p>
            <a:pPr marL="0" indent="269875">
              <a:buFontTx/>
              <a:buNone/>
            </a:pPr>
            <a:r>
              <a:rPr lang="uk-UA" smtClean="0"/>
              <a:t> Ці картинки утворюють кадри –– при їхній послідовній зміні й утворюється анімаційний ефект. 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442" name="AutoShape 2"/>
          <p:cNvCxnSpPr>
            <a:cxnSpLocks noChangeShapeType="1"/>
          </p:cNvCxnSpPr>
          <p:nvPr/>
        </p:nvCxnSpPr>
        <p:spPr bwMode="auto">
          <a:xfrm flipV="1">
            <a:off x="323850" y="5445125"/>
            <a:ext cx="8496300" cy="792163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</p:spPr>
      </p:cxnSp>
      <p:grpSp>
        <p:nvGrpSpPr>
          <p:cNvPr id="61443" name="Group 3"/>
          <p:cNvGrpSpPr>
            <a:grpSpLocks/>
          </p:cNvGrpSpPr>
          <p:nvPr/>
        </p:nvGrpSpPr>
        <p:grpSpPr bwMode="auto">
          <a:xfrm rot="-267687">
            <a:off x="1187450" y="4724400"/>
            <a:ext cx="2592388" cy="1101725"/>
            <a:chOff x="624" y="1842"/>
            <a:chExt cx="1361" cy="694"/>
          </a:xfrm>
        </p:grpSpPr>
        <p:sp>
          <p:nvSpPr>
            <p:cNvPr id="61444" name="Rectangle 4"/>
            <p:cNvSpPr>
              <a:spLocks noChangeArrowheads="1"/>
            </p:cNvSpPr>
            <p:nvPr/>
          </p:nvSpPr>
          <p:spPr bwMode="auto">
            <a:xfrm>
              <a:off x="624" y="2046"/>
              <a:ext cx="895" cy="4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45" name="Rectangle 5"/>
            <p:cNvSpPr>
              <a:spLocks noChangeArrowheads="1"/>
            </p:cNvSpPr>
            <p:nvPr/>
          </p:nvSpPr>
          <p:spPr bwMode="auto">
            <a:xfrm>
              <a:off x="1519" y="1842"/>
              <a:ext cx="466" cy="69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446" name="AutoShape 6"/>
          <p:cNvSpPr>
            <a:spLocks noChangeArrowheads="1"/>
          </p:cNvSpPr>
          <p:nvPr/>
        </p:nvSpPr>
        <p:spPr bwMode="auto">
          <a:xfrm>
            <a:off x="1403350" y="5734050"/>
            <a:ext cx="511175" cy="4318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47" name="AutoShape 7"/>
          <p:cNvSpPr>
            <a:spLocks noChangeArrowheads="1"/>
          </p:cNvSpPr>
          <p:nvPr/>
        </p:nvSpPr>
        <p:spPr bwMode="auto">
          <a:xfrm>
            <a:off x="3132138" y="5589588"/>
            <a:ext cx="511175" cy="51911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466" name="AutoShape 2"/>
          <p:cNvCxnSpPr>
            <a:cxnSpLocks noChangeShapeType="1"/>
          </p:cNvCxnSpPr>
          <p:nvPr/>
        </p:nvCxnSpPr>
        <p:spPr bwMode="auto">
          <a:xfrm flipV="1">
            <a:off x="323850" y="5445125"/>
            <a:ext cx="8496300" cy="792163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</p:spPr>
      </p:cxnSp>
      <p:grpSp>
        <p:nvGrpSpPr>
          <p:cNvPr id="62467" name="Group 3"/>
          <p:cNvGrpSpPr>
            <a:grpSpLocks/>
          </p:cNvGrpSpPr>
          <p:nvPr/>
        </p:nvGrpSpPr>
        <p:grpSpPr bwMode="auto">
          <a:xfrm rot="-267687">
            <a:off x="1187450" y="4724400"/>
            <a:ext cx="2592388" cy="1101725"/>
            <a:chOff x="624" y="1842"/>
            <a:chExt cx="1361" cy="694"/>
          </a:xfrm>
        </p:grpSpPr>
        <p:sp>
          <p:nvSpPr>
            <p:cNvPr id="62468" name="Rectangle 4"/>
            <p:cNvSpPr>
              <a:spLocks noChangeArrowheads="1"/>
            </p:cNvSpPr>
            <p:nvPr/>
          </p:nvSpPr>
          <p:spPr bwMode="auto">
            <a:xfrm>
              <a:off x="624" y="2046"/>
              <a:ext cx="895" cy="4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69" name="Rectangle 5"/>
            <p:cNvSpPr>
              <a:spLocks noChangeArrowheads="1"/>
            </p:cNvSpPr>
            <p:nvPr/>
          </p:nvSpPr>
          <p:spPr bwMode="auto">
            <a:xfrm>
              <a:off x="1519" y="1842"/>
              <a:ext cx="466" cy="69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470" name="AutoShape 6"/>
          <p:cNvSpPr>
            <a:spLocks noChangeArrowheads="1"/>
          </p:cNvSpPr>
          <p:nvPr/>
        </p:nvSpPr>
        <p:spPr bwMode="auto">
          <a:xfrm>
            <a:off x="1403350" y="5734050"/>
            <a:ext cx="511175" cy="4318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471" name="AutoShape 7"/>
          <p:cNvSpPr>
            <a:spLocks noChangeArrowheads="1"/>
          </p:cNvSpPr>
          <p:nvPr/>
        </p:nvSpPr>
        <p:spPr bwMode="auto">
          <a:xfrm>
            <a:off x="3132138" y="5589588"/>
            <a:ext cx="511175" cy="51911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490" name="AutoShape 2"/>
          <p:cNvCxnSpPr>
            <a:cxnSpLocks noChangeShapeType="1"/>
          </p:cNvCxnSpPr>
          <p:nvPr/>
        </p:nvCxnSpPr>
        <p:spPr bwMode="auto">
          <a:xfrm flipV="1">
            <a:off x="323850" y="5445125"/>
            <a:ext cx="8496300" cy="792163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</p:spPr>
      </p:cxnSp>
      <p:grpSp>
        <p:nvGrpSpPr>
          <p:cNvPr id="63491" name="Group 3"/>
          <p:cNvGrpSpPr>
            <a:grpSpLocks/>
          </p:cNvGrpSpPr>
          <p:nvPr/>
        </p:nvGrpSpPr>
        <p:grpSpPr bwMode="auto">
          <a:xfrm rot="-267687">
            <a:off x="1187450" y="4724400"/>
            <a:ext cx="2592388" cy="1101725"/>
            <a:chOff x="624" y="1842"/>
            <a:chExt cx="1361" cy="694"/>
          </a:xfrm>
        </p:grpSpPr>
        <p:sp>
          <p:nvSpPr>
            <p:cNvPr id="63492" name="Rectangle 4"/>
            <p:cNvSpPr>
              <a:spLocks noChangeArrowheads="1"/>
            </p:cNvSpPr>
            <p:nvPr/>
          </p:nvSpPr>
          <p:spPr bwMode="auto">
            <a:xfrm>
              <a:off x="624" y="2046"/>
              <a:ext cx="895" cy="4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93" name="Rectangle 5"/>
            <p:cNvSpPr>
              <a:spLocks noChangeArrowheads="1"/>
            </p:cNvSpPr>
            <p:nvPr/>
          </p:nvSpPr>
          <p:spPr bwMode="auto">
            <a:xfrm>
              <a:off x="1519" y="1842"/>
              <a:ext cx="466" cy="69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494" name="AutoShape 6"/>
          <p:cNvSpPr>
            <a:spLocks noChangeArrowheads="1"/>
          </p:cNvSpPr>
          <p:nvPr/>
        </p:nvSpPr>
        <p:spPr bwMode="auto">
          <a:xfrm>
            <a:off x="1403350" y="5734050"/>
            <a:ext cx="511175" cy="4318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495" name="AutoShape 7"/>
          <p:cNvSpPr>
            <a:spLocks noChangeArrowheads="1"/>
          </p:cNvSpPr>
          <p:nvPr/>
        </p:nvSpPr>
        <p:spPr bwMode="auto">
          <a:xfrm>
            <a:off x="3132138" y="5589588"/>
            <a:ext cx="511175" cy="51911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514" name="AutoShape 2"/>
          <p:cNvCxnSpPr>
            <a:cxnSpLocks noChangeShapeType="1"/>
          </p:cNvCxnSpPr>
          <p:nvPr/>
        </p:nvCxnSpPr>
        <p:spPr bwMode="auto">
          <a:xfrm flipV="1">
            <a:off x="323850" y="5445125"/>
            <a:ext cx="8496300" cy="792163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</p:spPr>
      </p:cxnSp>
      <p:grpSp>
        <p:nvGrpSpPr>
          <p:cNvPr id="64515" name="Group 3"/>
          <p:cNvGrpSpPr>
            <a:grpSpLocks/>
          </p:cNvGrpSpPr>
          <p:nvPr/>
        </p:nvGrpSpPr>
        <p:grpSpPr bwMode="auto">
          <a:xfrm rot="-267687">
            <a:off x="1187450" y="4724400"/>
            <a:ext cx="2592388" cy="1101725"/>
            <a:chOff x="624" y="1842"/>
            <a:chExt cx="1361" cy="694"/>
          </a:xfrm>
        </p:grpSpPr>
        <p:sp>
          <p:nvSpPr>
            <p:cNvPr id="64516" name="Rectangle 4"/>
            <p:cNvSpPr>
              <a:spLocks noChangeArrowheads="1"/>
            </p:cNvSpPr>
            <p:nvPr/>
          </p:nvSpPr>
          <p:spPr bwMode="auto">
            <a:xfrm>
              <a:off x="624" y="2046"/>
              <a:ext cx="895" cy="4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17" name="Rectangle 5"/>
            <p:cNvSpPr>
              <a:spLocks noChangeArrowheads="1"/>
            </p:cNvSpPr>
            <p:nvPr/>
          </p:nvSpPr>
          <p:spPr bwMode="auto">
            <a:xfrm>
              <a:off x="1519" y="1842"/>
              <a:ext cx="466" cy="69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4518" name="AutoShape 6"/>
          <p:cNvSpPr>
            <a:spLocks noChangeArrowheads="1"/>
          </p:cNvSpPr>
          <p:nvPr/>
        </p:nvSpPr>
        <p:spPr bwMode="auto">
          <a:xfrm>
            <a:off x="1403350" y="5734050"/>
            <a:ext cx="511175" cy="4318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19" name="AutoShape 7"/>
          <p:cNvSpPr>
            <a:spLocks noChangeArrowheads="1"/>
          </p:cNvSpPr>
          <p:nvPr/>
        </p:nvSpPr>
        <p:spPr bwMode="auto">
          <a:xfrm>
            <a:off x="3132138" y="5589588"/>
            <a:ext cx="511175" cy="51911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538" name="AutoShape 2"/>
          <p:cNvCxnSpPr>
            <a:cxnSpLocks noChangeShapeType="1"/>
          </p:cNvCxnSpPr>
          <p:nvPr/>
        </p:nvCxnSpPr>
        <p:spPr bwMode="auto">
          <a:xfrm flipV="1">
            <a:off x="323850" y="5445125"/>
            <a:ext cx="8496300" cy="792163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</p:spPr>
      </p:cxnSp>
      <p:grpSp>
        <p:nvGrpSpPr>
          <p:cNvPr id="65539" name="Group 3"/>
          <p:cNvGrpSpPr>
            <a:grpSpLocks/>
          </p:cNvGrpSpPr>
          <p:nvPr/>
        </p:nvGrpSpPr>
        <p:grpSpPr bwMode="auto">
          <a:xfrm rot="-634697">
            <a:off x="1476375" y="4724400"/>
            <a:ext cx="2592388" cy="1101725"/>
            <a:chOff x="624" y="1842"/>
            <a:chExt cx="1361" cy="694"/>
          </a:xfrm>
        </p:grpSpPr>
        <p:sp>
          <p:nvSpPr>
            <p:cNvPr id="65540" name="Rectangle 4"/>
            <p:cNvSpPr>
              <a:spLocks noChangeArrowheads="1"/>
            </p:cNvSpPr>
            <p:nvPr/>
          </p:nvSpPr>
          <p:spPr bwMode="auto">
            <a:xfrm>
              <a:off x="624" y="2046"/>
              <a:ext cx="895" cy="4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41" name="Rectangle 5"/>
            <p:cNvSpPr>
              <a:spLocks noChangeArrowheads="1"/>
            </p:cNvSpPr>
            <p:nvPr/>
          </p:nvSpPr>
          <p:spPr bwMode="auto">
            <a:xfrm>
              <a:off x="1519" y="1842"/>
              <a:ext cx="466" cy="69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5542" name="AutoShape 6"/>
          <p:cNvSpPr>
            <a:spLocks noChangeArrowheads="1"/>
          </p:cNvSpPr>
          <p:nvPr/>
        </p:nvSpPr>
        <p:spPr bwMode="auto">
          <a:xfrm>
            <a:off x="1763713" y="5805488"/>
            <a:ext cx="511175" cy="4318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43" name="AutoShape 7"/>
          <p:cNvSpPr>
            <a:spLocks noChangeArrowheads="1"/>
          </p:cNvSpPr>
          <p:nvPr/>
        </p:nvSpPr>
        <p:spPr bwMode="auto">
          <a:xfrm>
            <a:off x="3276600" y="5589588"/>
            <a:ext cx="511175" cy="51911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5544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900074820[1].wav"/>
          </p:nvPr>
        </p:nvPicPr>
        <p:blipFill>
          <a:blip r:embed="rId3" cstate="print">
            <a:lum bright="100000" contrast="100000"/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3" fill="hold"/>
                                        <p:tgtEl>
                                          <p:spTgt spid="655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544"/>
                </p:tgtEl>
              </p:cMediaNode>
            </p:audio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562" name="AutoShape 2"/>
          <p:cNvCxnSpPr>
            <a:cxnSpLocks noChangeShapeType="1"/>
          </p:cNvCxnSpPr>
          <p:nvPr/>
        </p:nvCxnSpPr>
        <p:spPr bwMode="auto">
          <a:xfrm flipV="1">
            <a:off x="323850" y="5445125"/>
            <a:ext cx="8496300" cy="792163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</p:spPr>
      </p:cxnSp>
      <p:grpSp>
        <p:nvGrpSpPr>
          <p:cNvPr id="66563" name="Group 3"/>
          <p:cNvGrpSpPr>
            <a:grpSpLocks/>
          </p:cNvGrpSpPr>
          <p:nvPr/>
        </p:nvGrpSpPr>
        <p:grpSpPr bwMode="auto">
          <a:xfrm rot="-634697">
            <a:off x="1476375" y="4724400"/>
            <a:ext cx="2592388" cy="1101725"/>
            <a:chOff x="624" y="1842"/>
            <a:chExt cx="1361" cy="694"/>
          </a:xfrm>
        </p:grpSpPr>
        <p:sp>
          <p:nvSpPr>
            <p:cNvPr id="66564" name="Rectangle 4"/>
            <p:cNvSpPr>
              <a:spLocks noChangeArrowheads="1"/>
            </p:cNvSpPr>
            <p:nvPr/>
          </p:nvSpPr>
          <p:spPr bwMode="auto">
            <a:xfrm>
              <a:off x="624" y="2046"/>
              <a:ext cx="895" cy="4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5" name="Rectangle 5"/>
            <p:cNvSpPr>
              <a:spLocks noChangeArrowheads="1"/>
            </p:cNvSpPr>
            <p:nvPr/>
          </p:nvSpPr>
          <p:spPr bwMode="auto">
            <a:xfrm>
              <a:off x="1519" y="1842"/>
              <a:ext cx="466" cy="69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6566" name="AutoShape 6"/>
          <p:cNvSpPr>
            <a:spLocks noChangeArrowheads="1"/>
          </p:cNvSpPr>
          <p:nvPr/>
        </p:nvSpPr>
        <p:spPr bwMode="auto">
          <a:xfrm>
            <a:off x="1763713" y="5805488"/>
            <a:ext cx="511175" cy="4318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7" name="AutoShape 7"/>
          <p:cNvSpPr>
            <a:spLocks noChangeArrowheads="1"/>
          </p:cNvSpPr>
          <p:nvPr/>
        </p:nvSpPr>
        <p:spPr bwMode="auto">
          <a:xfrm>
            <a:off x="3276600" y="5589588"/>
            <a:ext cx="511175" cy="51911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586" name="AutoShape 2"/>
          <p:cNvCxnSpPr>
            <a:cxnSpLocks noChangeShapeType="1"/>
          </p:cNvCxnSpPr>
          <p:nvPr/>
        </p:nvCxnSpPr>
        <p:spPr bwMode="auto">
          <a:xfrm flipV="1">
            <a:off x="323850" y="5445125"/>
            <a:ext cx="8496300" cy="792163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</p:spPr>
      </p:cxnSp>
      <p:grpSp>
        <p:nvGrpSpPr>
          <p:cNvPr id="67587" name="Group 3"/>
          <p:cNvGrpSpPr>
            <a:grpSpLocks/>
          </p:cNvGrpSpPr>
          <p:nvPr/>
        </p:nvGrpSpPr>
        <p:grpSpPr bwMode="auto">
          <a:xfrm rot="-267687">
            <a:off x="1187450" y="4724400"/>
            <a:ext cx="2592388" cy="1101725"/>
            <a:chOff x="624" y="1842"/>
            <a:chExt cx="1361" cy="694"/>
          </a:xfrm>
        </p:grpSpPr>
        <p:sp>
          <p:nvSpPr>
            <p:cNvPr id="67588" name="Rectangle 4"/>
            <p:cNvSpPr>
              <a:spLocks noChangeArrowheads="1"/>
            </p:cNvSpPr>
            <p:nvPr/>
          </p:nvSpPr>
          <p:spPr bwMode="auto">
            <a:xfrm>
              <a:off x="624" y="2046"/>
              <a:ext cx="895" cy="4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89" name="Rectangle 5"/>
            <p:cNvSpPr>
              <a:spLocks noChangeArrowheads="1"/>
            </p:cNvSpPr>
            <p:nvPr/>
          </p:nvSpPr>
          <p:spPr bwMode="auto">
            <a:xfrm>
              <a:off x="1519" y="1842"/>
              <a:ext cx="466" cy="69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7590" name="AutoShape 6"/>
          <p:cNvSpPr>
            <a:spLocks noChangeArrowheads="1"/>
          </p:cNvSpPr>
          <p:nvPr/>
        </p:nvSpPr>
        <p:spPr bwMode="auto">
          <a:xfrm>
            <a:off x="1403350" y="5734050"/>
            <a:ext cx="511175" cy="4318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91" name="AutoShape 7"/>
          <p:cNvSpPr>
            <a:spLocks noChangeArrowheads="1"/>
          </p:cNvSpPr>
          <p:nvPr/>
        </p:nvSpPr>
        <p:spPr bwMode="auto">
          <a:xfrm>
            <a:off x="3132138" y="5589588"/>
            <a:ext cx="511175" cy="51911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610" name="AutoShape 2"/>
          <p:cNvCxnSpPr>
            <a:cxnSpLocks noChangeShapeType="1"/>
          </p:cNvCxnSpPr>
          <p:nvPr/>
        </p:nvCxnSpPr>
        <p:spPr bwMode="auto">
          <a:xfrm flipV="1">
            <a:off x="323850" y="5445125"/>
            <a:ext cx="8496300" cy="792163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</p:spPr>
      </p:cxnSp>
      <p:grpSp>
        <p:nvGrpSpPr>
          <p:cNvPr id="68611" name="Group 3"/>
          <p:cNvGrpSpPr>
            <a:grpSpLocks/>
          </p:cNvGrpSpPr>
          <p:nvPr/>
        </p:nvGrpSpPr>
        <p:grpSpPr bwMode="auto">
          <a:xfrm rot="-267687">
            <a:off x="1187450" y="4724400"/>
            <a:ext cx="2592388" cy="1101725"/>
            <a:chOff x="624" y="1842"/>
            <a:chExt cx="1361" cy="694"/>
          </a:xfrm>
        </p:grpSpPr>
        <p:sp>
          <p:nvSpPr>
            <p:cNvPr id="68612" name="Rectangle 4"/>
            <p:cNvSpPr>
              <a:spLocks noChangeArrowheads="1"/>
            </p:cNvSpPr>
            <p:nvPr/>
          </p:nvSpPr>
          <p:spPr bwMode="auto">
            <a:xfrm>
              <a:off x="624" y="2046"/>
              <a:ext cx="895" cy="4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3" name="Rectangle 5"/>
            <p:cNvSpPr>
              <a:spLocks noChangeArrowheads="1"/>
            </p:cNvSpPr>
            <p:nvPr/>
          </p:nvSpPr>
          <p:spPr bwMode="auto">
            <a:xfrm>
              <a:off x="1519" y="1842"/>
              <a:ext cx="466" cy="69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614" name="AutoShape 6"/>
          <p:cNvSpPr>
            <a:spLocks noChangeArrowheads="1"/>
          </p:cNvSpPr>
          <p:nvPr/>
        </p:nvSpPr>
        <p:spPr bwMode="auto">
          <a:xfrm>
            <a:off x="1403350" y="5734050"/>
            <a:ext cx="511175" cy="4318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15" name="AutoShape 7"/>
          <p:cNvSpPr>
            <a:spLocks noChangeArrowheads="1"/>
          </p:cNvSpPr>
          <p:nvPr/>
        </p:nvSpPr>
        <p:spPr bwMode="auto">
          <a:xfrm>
            <a:off x="3132138" y="5589588"/>
            <a:ext cx="511175" cy="51911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634" name="AutoShape 2"/>
          <p:cNvCxnSpPr>
            <a:cxnSpLocks noChangeShapeType="1"/>
          </p:cNvCxnSpPr>
          <p:nvPr/>
        </p:nvCxnSpPr>
        <p:spPr bwMode="auto">
          <a:xfrm flipV="1">
            <a:off x="323850" y="5445125"/>
            <a:ext cx="8496300" cy="792163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</p:spPr>
      </p:cxnSp>
      <p:grpSp>
        <p:nvGrpSpPr>
          <p:cNvPr id="69635" name="Group 3"/>
          <p:cNvGrpSpPr>
            <a:grpSpLocks/>
          </p:cNvGrpSpPr>
          <p:nvPr/>
        </p:nvGrpSpPr>
        <p:grpSpPr bwMode="auto">
          <a:xfrm rot="-634697">
            <a:off x="1476375" y="4724400"/>
            <a:ext cx="2592388" cy="1101725"/>
            <a:chOff x="624" y="1842"/>
            <a:chExt cx="1361" cy="694"/>
          </a:xfrm>
        </p:grpSpPr>
        <p:sp>
          <p:nvSpPr>
            <p:cNvPr id="69636" name="Rectangle 4"/>
            <p:cNvSpPr>
              <a:spLocks noChangeArrowheads="1"/>
            </p:cNvSpPr>
            <p:nvPr/>
          </p:nvSpPr>
          <p:spPr bwMode="auto">
            <a:xfrm>
              <a:off x="624" y="2046"/>
              <a:ext cx="895" cy="4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37" name="Rectangle 5"/>
            <p:cNvSpPr>
              <a:spLocks noChangeArrowheads="1"/>
            </p:cNvSpPr>
            <p:nvPr/>
          </p:nvSpPr>
          <p:spPr bwMode="auto">
            <a:xfrm>
              <a:off x="1519" y="1842"/>
              <a:ext cx="466" cy="69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638" name="AutoShape 6"/>
          <p:cNvSpPr>
            <a:spLocks noChangeArrowheads="1"/>
          </p:cNvSpPr>
          <p:nvPr/>
        </p:nvSpPr>
        <p:spPr bwMode="auto">
          <a:xfrm>
            <a:off x="1763713" y="5805488"/>
            <a:ext cx="511175" cy="4318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39" name="AutoShape 7"/>
          <p:cNvSpPr>
            <a:spLocks noChangeArrowheads="1"/>
          </p:cNvSpPr>
          <p:nvPr/>
        </p:nvSpPr>
        <p:spPr bwMode="auto">
          <a:xfrm>
            <a:off x="3276600" y="5589588"/>
            <a:ext cx="511175" cy="51911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658" name="AutoShape 2"/>
          <p:cNvCxnSpPr>
            <a:cxnSpLocks noChangeShapeType="1"/>
          </p:cNvCxnSpPr>
          <p:nvPr/>
        </p:nvCxnSpPr>
        <p:spPr bwMode="auto">
          <a:xfrm flipV="1">
            <a:off x="323850" y="5445125"/>
            <a:ext cx="8496300" cy="792163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</p:spPr>
      </p:cxnSp>
      <p:grpSp>
        <p:nvGrpSpPr>
          <p:cNvPr id="70659" name="Group 3"/>
          <p:cNvGrpSpPr>
            <a:grpSpLocks/>
          </p:cNvGrpSpPr>
          <p:nvPr/>
        </p:nvGrpSpPr>
        <p:grpSpPr bwMode="auto">
          <a:xfrm rot="-387184">
            <a:off x="1835150" y="4652963"/>
            <a:ext cx="2592388" cy="1101725"/>
            <a:chOff x="624" y="1842"/>
            <a:chExt cx="1361" cy="694"/>
          </a:xfrm>
        </p:grpSpPr>
        <p:sp>
          <p:nvSpPr>
            <p:cNvPr id="70660" name="Rectangle 4"/>
            <p:cNvSpPr>
              <a:spLocks noChangeArrowheads="1"/>
            </p:cNvSpPr>
            <p:nvPr/>
          </p:nvSpPr>
          <p:spPr bwMode="auto">
            <a:xfrm>
              <a:off x="624" y="2046"/>
              <a:ext cx="895" cy="4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61" name="Rectangle 5"/>
            <p:cNvSpPr>
              <a:spLocks noChangeArrowheads="1"/>
            </p:cNvSpPr>
            <p:nvPr/>
          </p:nvSpPr>
          <p:spPr bwMode="auto">
            <a:xfrm>
              <a:off x="1519" y="1842"/>
              <a:ext cx="466" cy="69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662" name="AutoShape 6"/>
          <p:cNvSpPr>
            <a:spLocks noChangeArrowheads="1"/>
          </p:cNvSpPr>
          <p:nvPr/>
        </p:nvSpPr>
        <p:spPr bwMode="auto">
          <a:xfrm>
            <a:off x="2195513" y="5734050"/>
            <a:ext cx="511175" cy="4318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63" name="AutoShape 7"/>
          <p:cNvSpPr>
            <a:spLocks noChangeArrowheads="1"/>
          </p:cNvSpPr>
          <p:nvPr/>
        </p:nvSpPr>
        <p:spPr bwMode="auto">
          <a:xfrm>
            <a:off x="3635375" y="5516563"/>
            <a:ext cx="511175" cy="51911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Анімації</a:t>
            </a:r>
            <a:endParaRPr lang="ru-RU" smtClean="0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84438" y="1773238"/>
            <a:ext cx="4032250" cy="4525962"/>
          </a:xfrm>
        </p:spPr>
        <p:txBody>
          <a:bodyPr/>
          <a:lstStyle/>
          <a:p>
            <a:pPr>
              <a:buFontTx/>
              <a:buNone/>
            </a:pPr>
            <a:r>
              <a:rPr lang="uk-UA" smtClean="0">
                <a:hlinkClick r:id="rId2" action="ppaction://hlinksldjump"/>
              </a:rPr>
              <a:t>Квітка</a:t>
            </a:r>
            <a:endParaRPr lang="uk-UA" smtClean="0"/>
          </a:p>
          <a:p>
            <a:pPr>
              <a:buFontTx/>
              <a:buNone/>
            </a:pPr>
            <a:r>
              <a:rPr lang="uk-UA" smtClean="0">
                <a:hlinkClick r:id="rId3" action="ppaction://hlinksldjump"/>
              </a:rPr>
              <a:t>Рибка</a:t>
            </a:r>
            <a:endParaRPr lang="uk-UA" smtClean="0"/>
          </a:p>
          <a:p>
            <a:pPr>
              <a:buFontTx/>
              <a:buNone/>
            </a:pPr>
            <a:r>
              <a:rPr lang="uk-UA" smtClean="0">
                <a:hlinkClick r:id="rId4" action="ppaction://hlinksldjump"/>
              </a:rPr>
              <a:t>Футбол</a:t>
            </a:r>
            <a:endParaRPr lang="uk-UA" smtClean="0"/>
          </a:p>
          <a:p>
            <a:pPr>
              <a:buFontTx/>
              <a:buNone/>
            </a:pPr>
            <a:r>
              <a:rPr lang="uk-UA" smtClean="0">
                <a:hlinkClick r:id="rId5" action="ppaction://hlinksldjump"/>
              </a:rPr>
              <a:t>Заєць</a:t>
            </a:r>
            <a:endParaRPr lang="uk-UA" smtClean="0"/>
          </a:p>
          <a:p>
            <a:pPr>
              <a:buFontTx/>
              <a:buNone/>
            </a:pPr>
            <a:r>
              <a:rPr lang="uk-UA" smtClean="0">
                <a:hlinkClick r:id="rId6" action="ppaction://hlinksldjump"/>
              </a:rPr>
              <a:t>Авто</a:t>
            </a:r>
            <a:endParaRPr lang="uk-UA" smtClean="0"/>
          </a:p>
          <a:p>
            <a:pPr>
              <a:buFontTx/>
              <a:buNone/>
            </a:pPr>
            <a:r>
              <a:rPr lang="uk-UA" smtClean="0">
                <a:hlinkClick r:id="rId7" action="ppaction://hlinksldjump"/>
              </a:rPr>
              <a:t>Мій світ</a:t>
            </a:r>
            <a:endParaRPr lang="uk-UA" smtClean="0"/>
          </a:p>
          <a:p>
            <a:pPr>
              <a:buFontTx/>
              <a:buNone/>
            </a:pPr>
            <a:r>
              <a:rPr lang="uk-UA" smtClean="0">
                <a:hlinkClick r:id="rId8" action="ppaction://hlinksldjump"/>
              </a:rPr>
              <a:t>Ялинка</a:t>
            </a:r>
            <a:endParaRPr lang="uk-UA" smtClean="0"/>
          </a:p>
          <a:p>
            <a:pPr>
              <a:buFontTx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682" name="AutoShape 2"/>
          <p:cNvCxnSpPr>
            <a:cxnSpLocks noChangeShapeType="1"/>
          </p:cNvCxnSpPr>
          <p:nvPr/>
        </p:nvCxnSpPr>
        <p:spPr bwMode="auto">
          <a:xfrm flipV="1">
            <a:off x="323850" y="5445125"/>
            <a:ext cx="8496300" cy="792163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</p:spPr>
      </p:cxnSp>
      <p:grpSp>
        <p:nvGrpSpPr>
          <p:cNvPr id="71683" name="Group 3"/>
          <p:cNvGrpSpPr>
            <a:grpSpLocks/>
          </p:cNvGrpSpPr>
          <p:nvPr/>
        </p:nvGrpSpPr>
        <p:grpSpPr bwMode="auto">
          <a:xfrm rot="-694317">
            <a:off x="2268538" y="4508500"/>
            <a:ext cx="2592387" cy="1101725"/>
            <a:chOff x="624" y="1842"/>
            <a:chExt cx="1361" cy="694"/>
          </a:xfrm>
        </p:grpSpPr>
        <p:sp>
          <p:nvSpPr>
            <p:cNvPr id="71684" name="Rectangle 4"/>
            <p:cNvSpPr>
              <a:spLocks noChangeArrowheads="1"/>
            </p:cNvSpPr>
            <p:nvPr/>
          </p:nvSpPr>
          <p:spPr bwMode="auto">
            <a:xfrm>
              <a:off x="624" y="2046"/>
              <a:ext cx="895" cy="4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85" name="Rectangle 5"/>
            <p:cNvSpPr>
              <a:spLocks noChangeArrowheads="1"/>
            </p:cNvSpPr>
            <p:nvPr/>
          </p:nvSpPr>
          <p:spPr bwMode="auto">
            <a:xfrm>
              <a:off x="1519" y="1842"/>
              <a:ext cx="466" cy="69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686" name="AutoShape 6"/>
          <p:cNvSpPr>
            <a:spLocks noChangeArrowheads="1"/>
          </p:cNvSpPr>
          <p:nvPr/>
        </p:nvSpPr>
        <p:spPr bwMode="auto">
          <a:xfrm>
            <a:off x="2555875" y="5661025"/>
            <a:ext cx="511175" cy="4318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687" name="AutoShape 7"/>
          <p:cNvSpPr>
            <a:spLocks noChangeArrowheads="1"/>
          </p:cNvSpPr>
          <p:nvPr/>
        </p:nvSpPr>
        <p:spPr bwMode="auto">
          <a:xfrm>
            <a:off x="4140200" y="5373688"/>
            <a:ext cx="511175" cy="51911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706" name="AutoShape 2"/>
          <p:cNvCxnSpPr>
            <a:cxnSpLocks noChangeShapeType="1"/>
          </p:cNvCxnSpPr>
          <p:nvPr/>
        </p:nvCxnSpPr>
        <p:spPr bwMode="auto">
          <a:xfrm flipV="1">
            <a:off x="323850" y="5445125"/>
            <a:ext cx="8496300" cy="792163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</p:spPr>
      </p:cxnSp>
      <p:grpSp>
        <p:nvGrpSpPr>
          <p:cNvPr id="72707" name="Group 3"/>
          <p:cNvGrpSpPr>
            <a:grpSpLocks/>
          </p:cNvGrpSpPr>
          <p:nvPr/>
        </p:nvGrpSpPr>
        <p:grpSpPr bwMode="auto">
          <a:xfrm rot="-694317">
            <a:off x="2627313" y="4365625"/>
            <a:ext cx="2592387" cy="1101725"/>
            <a:chOff x="624" y="1842"/>
            <a:chExt cx="1361" cy="694"/>
          </a:xfrm>
        </p:grpSpPr>
        <p:sp>
          <p:nvSpPr>
            <p:cNvPr id="72708" name="Rectangle 4"/>
            <p:cNvSpPr>
              <a:spLocks noChangeArrowheads="1"/>
            </p:cNvSpPr>
            <p:nvPr/>
          </p:nvSpPr>
          <p:spPr bwMode="auto">
            <a:xfrm>
              <a:off x="624" y="2046"/>
              <a:ext cx="895" cy="4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09" name="Rectangle 5"/>
            <p:cNvSpPr>
              <a:spLocks noChangeArrowheads="1"/>
            </p:cNvSpPr>
            <p:nvPr/>
          </p:nvSpPr>
          <p:spPr bwMode="auto">
            <a:xfrm>
              <a:off x="1519" y="1842"/>
              <a:ext cx="466" cy="69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710" name="AutoShape 6"/>
          <p:cNvSpPr>
            <a:spLocks noChangeArrowheads="1"/>
          </p:cNvSpPr>
          <p:nvPr/>
        </p:nvSpPr>
        <p:spPr bwMode="auto">
          <a:xfrm>
            <a:off x="2916238" y="5589588"/>
            <a:ext cx="511175" cy="4318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11" name="AutoShape 7"/>
          <p:cNvSpPr>
            <a:spLocks noChangeArrowheads="1"/>
          </p:cNvSpPr>
          <p:nvPr/>
        </p:nvSpPr>
        <p:spPr bwMode="auto">
          <a:xfrm>
            <a:off x="4572000" y="5157788"/>
            <a:ext cx="511175" cy="51911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730" name="AutoShape 2"/>
          <p:cNvCxnSpPr>
            <a:cxnSpLocks noChangeShapeType="1"/>
          </p:cNvCxnSpPr>
          <p:nvPr/>
        </p:nvCxnSpPr>
        <p:spPr bwMode="auto">
          <a:xfrm flipV="1">
            <a:off x="323850" y="5445125"/>
            <a:ext cx="8496300" cy="792163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</p:spPr>
      </p:cxnSp>
      <p:grpSp>
        <p:nvGrpSpPr>
          <p:cNvPr id="73731" name="Group 3"/>
          <p:cNvGrpSpPr>
            <a:grpSpLocks/>
          </p:cNvGrpSpPr>
          <p:nvPr/>
        </p:nvGrpSpPr>
        <p:grpSpPr bwMode="auto">
          <a:xfrm rot="-694317">
            <a:off x="2627313" y="4365625"/>
            <a:ext cx="2592387" cy="1101725"/>
            <a:chOff x="624" y="1842"/>
            <a:chExt cx="1361" cy="694"/>
          </a:xfrm>
        </p:grpSpPr>
        <p:sp>
          <p:nvSpPr>
            <p:cNvPr id="73732" name="Rectangle 4"/>
            <p:cNvSpPr>
              <a:spLocks noChangeArrowheads="1"/>
            </p:cNvSpPr>
            <p:nvPr/>
          </p:nvSpPr>
          <p:spPr bwMode="auto">
            <a:xfrm>
              <a:off x="624" y="2046"/>
              <a:ext cx="895" cy="4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3" name="Rectangle 5"/>
            <p:cNvSpPr>
              <a:spLocks noChangeArrowheads="1"/>
            </p:cNvSpPr>
            <p:nvPr/>
          </p:nvSpPr>
          <p:spPr bwMode="auto">
            <a:xfrm>
              <a:off x="1519" y="1842"/>
              <a:ext cx="466" cy="69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734" name="AutoShape 6"/>
          <p:cNvSpPr>
            <a:spLocks noChangeArrowheads="1"/>
          </p:cNvSpPr>
          <p:nvPr/>
        </p:nvSpPr>
        <p:spPr bwMode="auto">
          <a:xfrm>
            <a:off x="2916238" y="5589588"/>
            <a:ext cx="511175" cy="4318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35" name="AutoShape 7"/>
          <p:cNvSpPr>
            <a:spLocks noChangeArrowheads="1"/>
          </p:cNvSpPr>
          <p:nvPr/>
        </p:nvSpPr>
        <p:spPr bwMode="auto">
          <a:xfrm>
            <a:off x="4572000" y="5157788"/>
            <a:ext cx="511175" cy="51911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754" name="AutoShape 2"/>
          <p:cNvCxnSpPr>
            <a:cxnSpLocks noChangeShapeType="1"/>
          </p:cNvCxnSpPr>
          <p:nvPr/>
        </p:nvCxnSpPr>
        <p:spPr bwMode="auto">
          <a:xfrm flipV="1">
            <a:off x="323850" y="5445125"/>
            <a:ext cx="8496300" cy="792163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</p:spPr>
      </p:cxnSp>
      <p:grpSp>
        <p:nvGrpSpPr>
          <p:cNvPr id="74755" name="Group 3"/>
          <p:cNvGrpSpPr>
            <a:grpSpLocks/>
          </p:cNvGrpSpPr>
          <p:nvPr/>
        </p:nvGrpSpPr>
        <p:grpSpPr bwMode="auto">
          <a:xfrm rot="-466746">
            <a:off x="3132138" y="4292600"/>
            <a:ext cx="2592387" cy="1101725"/>
            <a:chOff x="624" y="1842"/>
            <a:chExt cx="1361" cy="694"/>
          </a:xfrm>
        </p:grpSpPr>
        <p:sp>
          <p:nvSpPr>
            <p:cNvPr id="74756" name="Rectangle 4"/>
            <p:cNvSpPr>
              <a:spLocks noChangeArrowheads="1"/>
            </p:cNvSpPr>
            <p:nvPr/>
          </p:nvSpPr>
          <p:spPr bwMode="auto">
            <a:xfrm>
              <a:off x="624" y="2046"/>
              <a:ext cx="895" cy="4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57" name="Rectangle 5"/>
            <p:cNvSpPr>
              <a:spLocks noChangeArrowheads="1"/>
            </p:cNvSpPr>
            <p:nvPr/>
          </p:nvSpPr>
          <p:spPr bwMode="auto">
            <a:xfrm>
              <a:off x="1519" y="1842"/>
              <a:ext cx="466" cy="69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4758" name="AutoShape 6"/>
          <p:cNvSpPr>
            <a:spLocks noChangeArrowheads="1"/>
          </p:cNvSpPr>
          <p:nvPr/>
        </p:nvSpPr>
        <p:spPr bwMode="auto">
          <a:xfrm>
            <a:off x="3276600" y="5516563"/>
            <a:ext cx="511175" cy="4318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59" name="AutoShape 7"/>
          <p:cNvSpPr>
            <a:spLocks noChangeArrowheads="1"/>
          </p:cNvSpPr>
          <p:nvPr/>
        </p:nvSpPr>
        <p:spPr bwMode="auto">
          <a:xfrm>
            <a:off x="4932363" y="5084763"/>
            <a:ext cx="511175" cy="51911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778" name="AutoShape 2"/>
          <p:cNvCxnSpPr>
            <a:cxnSpLocks noChangeShapeType="1"/>
          </p:cNvCxnSpPr>
          <p:nvPr/>
        </p:nvCxnSpPr>
        <p:spPr bwMode="auto">
          <a:xfrm flipV="1">
            <a:off x="323850" y="5445125"/>
            <a:ext cx="8496300" cy="792163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</p:spPr>
      </p:cxnSp>
      <p:grpSp>
        <p:nvGrpSpPr>
          <p:cNvPr id="75779" name="Group 3"/>
          <p:cNvGrpSpPr>
            <a:grpSpLocks/>
          </p:cNvGrpSpPr>
          <p:nvPr/>
        </p:nvGrpSpPr>
        <p:grpSpPr bwMode="auto">
          <a:xfrm rot="-189118">
            <a:off x="3635375" y="4221163"/>
            <a:ext cx="2592388" cy="1101725"/>
            <a:chOff x="624" y="1842"/>
            <a:chExt cx="1361" cy="694"/>
          </a:xfrm>
        </p:grpSpPr>
        <p:sp>
          <p:nvSpPr>
            <p:cNvPr id="75780" name="Rectangle 4"/>
            <p:cNvSpPr>
              <a:spLocks noChangeArrowheads="1"/>
            </p:cNvSpPr>
            <p:nvPr/>
          </p:nvSpPr>
          <p:spPr bwMode="auto">
            <a:xfrm>
              <a:off x="624" y="2046"/>
              <a:ext cx="895" cy="4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81" name="Rectangle 5"/>
            <p:cNvSpPr>
              <a:spLocks noChangeArrowheads="1"/>
            </p:cNvSpPr>
            <p:nvPr/>
          </p:nvSpPr>
          <p:spPr bwMode="auto">
            <a:xfrm>
              <a:off x="1519" y="1842"/>
              <a:ext cx="466" cy="69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5782" name="AutoShape 6"/>
          <p:cNvSpPr>
            <a:spLocks noChangeArrowheads="1"/>
          </p:cNvSpPr>
          <p:nvPr/>
        </p:nvSpPr>
        <p:spPr bwMode="auto">
          <a:xfrm>
            <a:off x="3779838" y="5373688"/>
            <a:ext cx="511175" cy="4318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83" name="AutoShape 7"/>
          <p:cNvSpPr>
            <a:spLocks noChangeArrowheads="1"/>
          </p:cNvSpPr>
          <p:nvPr/>
        </p:nvSpPr>
        <p:spPr bwMode="auto">
          <a:xfrm>
            <a:off x="5580063" y="5013325"/>
            <a:ext cx="511175" cy="519113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802" name="AutoShape 2"/>
          <p:cNvCxnSpPr>
            <a:cxnSpLocks noChangeShapeType="1"/>
          </p:cNvCxnSpPr>
          <p:nvPr/>
        </p:nvCxnSpPr>
        <p:spPr bwMode="auto">
          <a:xfrm flipV="1">
            <a:off x="323850" y="5445125"/>
            <a:ext cx="8496300" cy="792163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</p:spPr>
      </p:cxnSp>
      <p:grpSp>
        <p:nvGrpSpPr>
          <p:cNvPr id="76803" name="Group 3"/>
          <p:cNvGrpSpPr>
            <a:grpSpLocks/>
          </p:cNvGrpSpPr>
          <p:nvPr/>
        </p:nvGrpSpPr>
        <p:grpSpPr bwMode="auto">
          <a:xfrm rot="-189118">
            <a:off x="3635375" y="4221163"/>
            <a:ext cx="2592388" cy="1101725"/>
            <a:chOff x="624" y="1842"/>
            <a:chExt cx="1361" cy="694"/>
          </a:xfrm>
        </p:grpSpPr>
        <p:sp>
          <p:nvSpPr>
            <p:cNvPr id="76804" name="Rectangle 4"/>
            <p:cNvSpPr>
              <a:spLocks noChangeArrowheads="1"/>
            </p:cNvSpPr>
            <p:nvPr/>
          </p:nvSpPr>
          <p:spPr bwMode="auto">
            <a:xfrm>
              <a:off x="624" y="2046"/>
              <a:ext cx="895" cy="4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05" name="Rectangle 5"/>
            <p:cNvSpPr>
              <a:spLocks noChangeArrowheads="1"/>
            </p:cNvSpPr>
            <p:nvPr/>
          </p:nvSpPr>
          <p:spPr bwMode="auto">
            <a:xfrm>
              <a:off x="1519" y="1842"/>
              <a:ext cx="466" cy="69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6806" name="AutoShape 6"/>
          <p:cNvSpPr>
            <a:spLocks noChangeArrowheads="1"/>
          </p:cNvSpPr>
          <p:nvPr/>
        </p:nvSpPr>
        <p:spPr bwMode="auto">
          <a:xfrm>
            <a:off x="3779838" y="5373688"/>
            <a:ext cx="511175" cy="4318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807" name="AutoShape 7"/>
          <p:cNvSpPr>
            <a:spLocks noChangeArrowheads="1"/>
          </p:cNvSpPr>
          <p:nvPr/>
        </p:nvSpPr>
        <p:spPr bwMode="auto">
          <a:xfrm>
            <a:off x="5580063" y="5013325"/>
            <a:ext cx="511175" cy="519113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826" name="AutoShape 2"/>
          <p:cNvCxnSpPr>
            <a:cxnSpLocks noChangeShapeType="1"/>
          </p:cNvCxnSpPr>
          <p:nvPr/>
        </p:nvCxnSpPr>
        <p:spPr bwMode="auto">
          <a:xfrm flipV="1">
            <a:off x="323850" y="5445125"/>
            <a:ext cx="8496300" cy="792163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</p:spPr>
      </p:cxnSp>
      <p:grpSp>
        <p:nvGrpSpPr>
          <p:cNvPr id="77827" name="Group 3"/>
          <p:cNvGrpSpPr>
            <a:grpSpLocks/>
          </p:cNvGrpSpPr>
          <p:nvPr/>
        </p:nvGrpSpPr>
        <p:grpSpPr bwMode="auto">
          <a:xfrm rot="-189118">
            <a:off x="4067175" y="4221163"/>
            <a:ext cx="2592388" cy="1101725"/>
            <a:chOff x="624" y="1842"/>
            <a:chExt cx="1361" cy="694"/>
          </a:xfrm>
        </p:grpSpPr>
        <p:sp>
          <p:nvSpPr>
            <p:cNvPr id="77828" name="Rectangle 4"/>
            <p:cNvSpPr>
              <a:spLocks noChangeArrowheads="1"/>
            </p:cNvSpPr>
            <p:nvPr/>
          </p:nvSpPr>
          <p:spPr bwMode="auto">
            <a:xfrm>
              <a:off x="624" y="2046"/>
              <a:ext cx="895" cy="4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29" name="Rectangle 5"/>
            <p:cNvSpPr>
              <a:spLocks noChangeArrowheads="1"/>
            </p:cNvSpPr>
            <p:nvPr/>
          </p:nvSpPr>
          <p:spPr bwMode="auto">
            <a:xfrm>
              <a:off x="1519" y="1842"/>
              <a:ext cx="466" cy="69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7830" name="AutoShape 6"/>
          <p:cNvSpPr>
            <a:spLocks noChangeArrowheads="1"/>
          </p:cNvSpPr>
          <p:nvPr/>
        </p:nvSpPr>
        <p:spPr bwMode="auto">
          <a:xfrm>
            <a:off x="4211638" y="5300663"/>
            <a:ext cx="511175" cy="4318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31" name="AutoShape 7"/>
          <p:cNvSpPr>
            <a:spLocks noChangeArrowheads="1"/>
          </p:cNvSpPr>
          <p:nvPr/>
        </p:nvSpPr>
        <p:spPr bwMode="auto">
          <a:xfrm>
            <a:off x="5795963" y="5013325"/>
            <a:ext cx="511175" cy="519113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850" name="AutoShape 2"/>
          <p:cNvCxnSpPr>
            <a:cxnSpLocks noChangeShapeType="1"/>
          </p:cNvCxnSpPr>
          <p:nvPr/>
        </p:nvCxnSpPr>
        <p:spPr bwMode="auto">
          <a:xfrm flipV="1">
            <a:off x="323850" y="5445125"/>
            <a:ext cx="8496300" cy="792163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</p:spPr>
      </p:cxnSp>
      <p:grpSp>
        <p:nvGrpSpPr>
          <p:cNvPr id="78851" name="Group 3"/>
          <p:cNvGrpSpPr>
            <a:grpSpLocks/>
          </p:cNvGrpSpPr>
          <p:nvPr/>
        </p:nvGrpSpPr>
        <p:grpSpPr bwMode="auto">
          <a:xfrm rot="-189118">
            <a:off x="4427538" y="4149725"/>
            <a:ext cx="2592387" cy="1101725"/>
            <a:chOff x="624" y="1842"/>
            <a:chExt cx="1361" cy="694"/>
          </a:xfrm>
        </p:grpSpPr>
        <p:sp>
          <p:nvSpPr>
            <p:cNvPr id="78852" name="Rectangle 4"/>
            <p:cNvSpPr>
              <a:spLocks noChangeArrowheads="1"/>
            </p:cNvSpPr>
            <p:nvPr/>
          </p:nvSpPr>
          <p:spPr bwMode="auto">
            <a:xfrm>
              <a:off x="624" y="2046"/>
              <a:ext cx="895" cy="4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53" name="Rectangle 5"/>
            <p:cNvSpPr>
              <a:spLocks noChangeArrowheads="1"/>
            </p:cNvSpPr>
            <p:nvPr/>
          </p:nvSpPr>
          <p:spPr bwMode="auto">
            <a:xfrm>
              <a:off x="1519" y="1842"/>
              <a:ext cx="466" cy="69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854" name="AutoShape 6"/>
          <p:cNvSpPr>
            <a:spLocks noChangeArrowheads="1"/>
          </p:cNvSpPr>
          <p:nvPr/>
        </p:nvSpPr>
        <p:spPr bwMode="auto">
          <a:xfrm>
            <a:off x="4500563" y="5229225"/>
            <a:ext cx="511175" cy="4318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55" name="AutoShape 7"/>
          <p:cNvSpPr>
            <a:spLocks noChangeArrowheads="1"/>
          </p:cNvSpPr>
          <p:nvPr/>
        </p:nvSpPr>
        <p:spPr bwMode="auto">
          <a:xfrm>
            <a:off x="6156325" y="5013325"/>
            <a:ext cx="511175" cy="519113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874" name="AutoShape 2"/>
          <p:cNvCxnSpPr>
            <a:cxnSpLocks noChangeShapeType="1"/>
          </p:cNvCxnSpPr>
          <p:nvPr/>
        </p:nvCxnSpPr>
        <p:spPr bwMode="auto">
          <a:xfrm flipV="1">
            <a:off x="323850" y="5445125"/>
            <a:ext cx="8496300" cy="792163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</p:spPr>
      </p:cxnSp>
      <p:grpSp>
        <p:nvGrpSpPr>
          <p:cNvPr id="79875" name="Group 3"/>
          <p:cNvGrpSpPr>
            <a:grpSpLocks/>
          </p:cNvGrpSpPr>
          <p:nvPr/>
        </p:nvGrpSpPr>
        <p:grpSpPr bwMode="auto">
          <a:xfrm>
            <a:off x="4787900" y="4149725"/>
            <a:ext cx="2592388" cy="1101725"/>
            <a:chOff x="624" y="1842"/>
            <a:chExt cx="1361" cy="694"/>
          </a:xfrm>
        </p:grpSpPr>
        <p:sp>
          <p:nvSpPr>
            <p:cNvPr id="79876" name="Rectangle 4"/>
            <p:cNvSpPr>
              <a:spLocks noChangeArrowheads="1"/>
            </p:cNvSpPr>
            <p:nvPr/>
          </p:nvSpPr>
          <p:spPr bwMode="auto">
            <a:xfrm>
              <a:off x="624" y="2046"/>
              <a:ext cx="895" cy="4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77" name="Rectangle 5"/>
            <p:cNvSpPr>
              <a:spLocks noChangeArrowheads="1"/>
            </p:cNvSpPr>
            <p:nvPr/>
          </p:nvSpPr>
          <p:spPr bwMode="auto">
            <a:xfrm>
              <a:off x="1519" y="1842"/>
              <a:ext cx="466" cy="69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9878" name="AutoShape 6"/>
          <p:cNvSpPr>
            <a:spLocks noChangeArrowheads="1"/>
          </p:cNvSpPr>
          <p:nvPr/>
        </p:nvSpPr>
        <p:spPr bwMode="auto">
          <a:xfrm>
            <a:off x="4859338" y="5229225"/>
            <a:ext cx="511175" cy="4318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879" name="AutoShape 7"/>
          <p:cNvSpPr>
            <a:spLocks noChangeArrowheads="1"/>
          </p:cNvSpPr>
          <p:nvPr/>
        </p:nvSpPr>
        <p:spPr bwMode="auto">
          <a:xfrm>
            <a:off x="6516688" y="5013325"/>
            <a:ext cx="511175" cy="519113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898" name="AutoShape 2"/>
          <p:cNvCxnSpPr>
            <a:cxnSpLocks noChangeShapeType="1"/>
          </p:cNvCxnSpPr>
          <p:nvPr/>
        </p:nvCxnSpPr>
        <p:spPr bwMode="auto">
          <a:xfrm flipV="1">
            <a:off x="323850" y="5445125"/>
            <a:ext cx="8496300" cy="792163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</p:spPr>
      </p:cxnSp>
      <p:grpSp>
        <p:nvGrpSpPr>
          <p:cNvPr id="80899" name="Group 3"/>
          <p:cNvGrpSpPr>
            <a:grpSpLocks/>
          </p:cNvGrpSpPr>
          <p:nvPr/>
        </p:nvGrpSpPr>
        <p:grpSpPr bwMode="auto">
          <a:xfrm>
            <a:off x="4787900" y="4149725"/>
            <a:ext cx="2592388" cy="1101725"/>
            <a:chOff x="624" y="1842"/>
            <a:chExt cx="1361" cy="694"/>
          </a:xfrm>
        </p:grpSpPr>
        <p:sp>
          <p:nvSpPr>
            <p:cNvPr id="80900" name="Rectangle 4"/>
            <p:cNvSpPr>
              <a:spLocks noChangeArrowheads="1"/>
            </p:cNvSpPr>
            <p:nvPr/>
          </p:nvSpPr>
          <p:spPr bwMode="auto">
            <a:xfrm>
              <a:off x="624" y="2046"/>
              <a:ext cx="895" cy="4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01" name="Rectangle 5"/>
            <p:cNvSpPr>
              <a:spLocks noChangeArrowheads="1"/>
            </p:cNvSpPr>
            <p:nvPr/>
          </p:nvSpPr>
          <p:spPr bwMode="auto">
            <a:xfrm>
              <a:off x="1519" y="1842"/>
              <a:ext cx="466" cy="69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0902" name="AutoShape 6"/>
          <p:cNvSpPr>
            <a:spLocks noChangeArrowheads="1"/>
          </p:cNvSpPr>
          <p:nvPr/>
        </p:nvSpPr>
        <p:spPr bwMode="auto">
          <a:xfrm>
            <a:off x="4859338" y="5229225"/>
            <a:ext cx="511175" cy="4318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903" name="AutoShape 7"/>
          <p:cNvSpPr>
            <a:spLocks noChangeArrowheads="1"/>
          </p:cNvSpPr>
          <p:nvPr/>
        </p:nvSpPr>
        <p:spPr bwMode="auto">
          <a:xfrm>
            <a:off x="6516688" y="5013325"/>
            <a:ext cx="511175" cy="519113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2"/>
          <p:cNvSpPr>
            <a:spLocks/>
          </p:cNvSpPr>
          <p:nvPr/>
        </p:nvSpPr>
        <p:spPr bwMode="auto">
          <a:xfrm>
            <a:off x="4356100" y="1628775"/>
            <a:ext cx="263525" cy="590550"/>
          </a:xfrm>
          <a:custGeom>
            <a:avLst/>
            <a:gdLst/>
            <a:ahLst/>
            <a:cxnLst>
              <a:cxn ang="0">
                <a:pos x="148" y="235"/>
              </a:cxn>
              <a:cxn ang="0">
                <a:pos x="142" y="250"/>
              </a:cxn>
              <a:cxn ang="0">
                <a:pos x="133" y="266"/>
              </a:cxn>
              <a:cxn ang="0">
                <a:pos x="123" y="283"/>
              </a:cxn>
              <a:cxn ang="0">
                <a:pos x="114" y="299"/>
              </a:cxn>
              <a:cxn ang="0">
                <a:pos x="102" y="316"/>
              </a:cxn>
              <a:cxn ang="0">
                <a:pos x="90" y="332"/>
              </a:cxn>
              <a:cxn ang="0">
                <a:pos x="79" y="349"/>
              </a:cxn>
              <a:cxn ang="0">
                <a:pos x="66" y="365"/>
              </a:cxn>
              <a:cxn ang="0">
                <a:pos x="58" y="370"/>
              </a:cxn>
              <a:cxn ang="0">
                <a:pos x="48" y="372"/>
              </a:cxn>
              <a:cxn ang="0">
                <a:pos x="39" y="372"/>
              </a:cxn>
              <a:cxn ang="0">
                <a:pos x="30" y="370"/>
              </a:cxn>
              <a:cxn ang="0">
                <a:pos x="15" y="359"/>
              </a:cxn>
              <a:cxn ang="0">
                <a:pos x="5" y="342"/>
              </a:cxn>
              <a:cxn ang="0">
                <a:pos x="0" y="324"/>
              </a:cxn>
              <a:cxn ang="0">
                <a:pos x="0" y="306"/>
              </a:cxn>
              <a:cxn ang="0">
                <a:pos x="10" y="275"/>
              </a:cxn>
              <a:cxn ang="0">
                <a:pos x="13" y="240"/>
              </a:cxn>
              <a:cxn ang="0">
                <a:pos x="16" y="206"/>
              </a:cxn>
              <a:cxn ang="0">
                <a:pos x="20" y="171"/>
              </a:cxn>
              <a:cxn ang="0">
                <a:pos x="25" y="136"/>
              </a:cxn>
              <a:cxn ang="0">
                <a:pos x="35" y="103"/>
              </a:cxn>
              <a:cxn ang="0">
                <a:pos x="54" y="72"/>
              </a:cxn>
              <a:cxn ang="0">
                <a:pos x="82" y="46"/>
              </a:cxn>
              <a:cxn ang="0">
                <a:pos x="90" y="38"/>
              </a:cxn>
              <a:cxn ang="0">
                <a:pos x="99" y="31"/>
              </a:cxn>
              <a:cxn ang="0">
                <a:pos x="107" y="26"/>
              </a:cxn>
              <a:cxn ang="0">
                <a:pos x="117" y="19"/>
              </a:cxn>
              <a:cxn ang="0">
                <a:pos x="125" y="14"/>
              </a:cxn>
              <a:cxn ang="0">
                <a:pos x="135" y="10"/>
              </a:cxn>
              <a:cxn ang="0">
                <a:pos x="145" y="5"/>
              </a:cxn>
              <a:cxn ang="0">
                <a:pos x="155" y="0"/>
              </a:cxn>
              <a:cxn ang="0">
                <a:pos x="161" y="24"/>
              </a:cxn>
              <a:cxn ang="0">
                <a:pos x="166" y="89"/>
              </a:cxn>
              <a:cxn ang="0">
                <a:pos x="165" y="166"/>
              </a:cxn>
              <a:cxn ang="0">
                <a:pos x="148" y="235"/>
              </a:cxn>
            </a:cxnLst>
            <a:rect l="0" t="0" r="r" b="b"/>
            <a:pathLst>
              <a:path w="166" h="372">
                <a:moveTo>
                  <a:pt x="148" y="235"/>
                </a:moveTo>
                <a:lnTo>
                  <a:pt x="142" y="250"/>
                </a:lnTo>
                <a:lnTo>
                  <a:pt x="133" y="266"/>
                </a:lnTo>
                <a:lnTo>
                  <a:pt x="123" y="283"/>
                </a:lnTo>
                <a:lnTo>
                  <a:pt x="114" y="299"/>
                </a:lnTo>
                <a:lnTo>
                  <a:pt x="102" y="316"/>
                </a:lnTo>
                <a:lnTo>
                  <a:pt x="90" y="332"/>
                </a:lnTo>
                <a:lnTo>
                  <a:pt x="79" y="349"/>
                </a:lnTo>
                <a:lnTo>
                  <a:pt x="66" y="365"/>
                </a:lnTo>
                <a:lnTo>
                  <a:pt x="58" y="370"/>
                </a:lnTo>
                <a:lnTo>
                  <a:pt x="48" y="372"/>
                </a:lnTo>
                <a:lnTo>
                  <a:pt x="39" y="372"/>
                </a:lnTo>
                <a:lnTo>
                  <a:pt x="30" y="370"/>
                </a:lnTo>
                <a:lnTo>
                  <a:pt x="15" y="359"/>
                </a:lnTo>
                <a:lnTo>
                  <a:pt x="5" y="342"/>
                </a:lnTo>
                <a:lnTo>
                  <a:pt x="0" y="324"/>
                </a:lnTo>
                <a:lnTo>
                  <a:pt x="0" y="306"/>
                </a:lnTo>
                <a:lnTo>
                  <a:pt x="10" y="275"/>
                </a:lnTo>
                <a:lnTo>
                  <a:pt x="13" y="240"/>
                </a:lnTo>
                <a:lnTo>
                  <a:pt x="16" y="206"/>
                </a:lnTo>
                <a:lnTo>
                  <a:pt x="20" y="171"/>
                </a:lnTo>
                <a:lnTo>
                  <a:pt x="25" y="136"/>
                </a:lnTo>
                <a:lnTo>
                  <a:pt x="35" y="103"/>
                </a:lnTo>
                <a:lnTo>
                  <a:pt x="54" y="72"/>
                </a:lnTo>
                <a:lnTo>
                  <a:pt x="82" y="46"/>
                </a:lnTo>
                <a:lnTo>
                  <a:pt x="90" y="38"/>
                </a:lnTo>
                <a:lnTo>
                  <a:pt x="99" y="31"/>
                </a:lnTo>
                <a:lnTo>
                  <a:pt x="107" y="26"/>
                </a:lnTo>
                <a:lnTo>
                  <a:pt x="117" y="19"/>
                </a:lnTo>
                <a:lnTo>
                  <a:pt x="125" y="14"/>
                </a:lnTo>
                <a:lnTo>
                  <a:pt x="135" y="10"/>
                </a:lnTo>
                <a:lnTo>
                  <a:pt x="145" y="5"/>
                </a:lnTo>
                <a:lnTo>
                  <a:pt x="155" y="0"/>
                </a:lnTo>
                <a:lnTo>
                  <a:pt x="161" y="24"/>
                </a:lnTo>
                <a:lnTo>
                  <a:pt x="166" y="89"/>
                </a:lnTo>
                <a:lnTo>
                  <a:pt x="165" y="166"/>
                </a:lnTo>
                <a:lnTo>
                  <a:pt x="148" y="235"/>
                </a:lnTo>
                <a:close/>
              </a:path>
            </a:pathLst>
          </a:custGeom>
          <a:solidFill>
            <a:srgbClr val="FF00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5" name="Freeform 3"/>
          <p:cNvSpPr>
            <a:spLocks/>
          </p:cNvSpPr>
          <p:nvPr/>
        </p:nvSpPr>
        <p:spPr bwMode="auto">
          <a:xfrm>
            <a:off x="3814763" y="1704975"/>
            <a:ext cx="412750" cy="522288"/>
          </a:xfrm>
          <a:custGeom>
            <a:avLst/>
            <a:gdLst/>
            <a:ahLst/>
            <a:cxnLst>
              <a:cxn ang="0">
                <a:pos x="201" y="130"/>
              </a:cxn>
              <a:cxn ang="0">
                <a:pos x="213" y="150"/>
              </a:cxn>
              <a:cxn ang="0">
                <a:pos x="222" y="169"/>
              </a:cxn>
              <a:cxn ang="0">
                <a:pos x="232" y="189"/>
              </a:cxn>
              <a:cxn ang="0">
                <a:pos x="241" y="211"/>
              </a:cxn>
              <a:cxn ang="0">
                <a:pos x="247" y="230"/>
              </a:cxn>
              <a:cxn ang="0">
                <a:pos x="254" y="252"/>
              </a:cxn>
              <a:cxn ang="0">
                <a:pos x="257" y="275"/>
              </a:cxn>
              <a:cxn ang="0">
                <a:pos x="260" y="296"/>
              </a:cxn>
              <a:cxn ang="0">
                <a:pos x="257" y="304"/>
              </a:cxn>
              <a:cxn ang="0">
                <a:pos x="250" y="313"/>
              </a:cxn>
              <a:cxn ang="0">
                <a:pos x="242" y="321"/>
              </a:cxn>
              <a:cxn ang="0">
                <a:pos x="234" y="328"/>
              </a:cxn>
              <a:cxn ang="0">
                <a:pos x="221" y="329"/>
              </a:cxn>
              <a:cxn ang="0">
                <a:pos x="208" y="329"/>
              </a:cxn>
              <a:cxn ang="0">
                <a:pos x="194" y="326"/>
              </a:cxn>
              <a:cxn ang="0">
                <a:pos x="183" y="319"/>
              </a:cxn>
              <a:cxn ang="0">
                <a:pos x="171" y="313"/>
              </a:cxn>
              <a:cxn ang="0">
                <a:pos x="160" y="306"/>
              </a:cxn>
              <a:cxn ang="0">
                <a:pos x="148" y="298"/>
              </a:cxn>
              <a:cxn ang="0">
                <a:pos x="137" y="291"/>
              </a:cxn>
              <a:cxn ang="0">
                <a:pos x="104" y="262"/>
              </a:cxn>
              <a:cxn ang="0">
                <a:pos x="78" y="229"/>
              </a:cxn>
              <a:cxn ang="0">
                <a:pos x="55" y="192"/>
              </a:cxn>
              <a:cxn ang="0">
                <a:pos x="36" y="155"/>
              </a:cxn>
              <a:cxn ang="0">
                <a:pos x="22" y="117"/>
              </a:cxn>
              <a:cxn ang="0">
                <a:pos x="12" y="77"/>
              </a:cxn>
              <a:cxn ang="0">
                <a:pos x="3" y="38"/>
              </a:cxn>
              <a:cxn ang="0">
                <a:pos x="0" y="0"/>
              </a:cxn>
              <a:cxn ang="0">
                <a:pos x="2" y="0"/>
              </a:cxn>
              <a:cxn ang="0">
                <a:pos x="30" y="8"/>
              </a:cxn>
              <a:cxn ang="0">
                <a:pos x="56" y="18"/>
              </a:cxn>
              <a:cxn ang="0">
                <a:pos x="84" y="31"/>
              </a:cxn>
              <a:cxn ang="0">
                <a:pos x="111" y="46"/>
              </a:cxn>
              <a:cxn ang="0">
                <a:pos x="135" y="62"/>
              </a:cxn>
              <a:cxn ang="0">
                <a:pos x="160" y="82"/>
              </a:cxn>
              <a:cxn ang="0">
                <a:pos x="181" y="105"/>
              </a:cxn>
              <a:cxn ang="0">
                <a:pos x="201" y="130"/>
              </a:cxn>
            </a:cxnLst>
            <a:rect l="0" t="0" r="r" b="b"/>
            <a:pathLst>
              <a:path w="260" h="329">
                <a:moveTo>
                  <a:pt x="201" y="130"/>
                </a:moveTo>
                <a:lnTo>
                  <a:pt x="213" y="150"/>
                </a:lnTo>
                <a:lnTo>
                  <a:pt x="222" y="169"/>
                </a:lnTo>
                <a:lnTo>
                  <a:pt x="232" y="189"/>
                </a:lnTo>
                <a:lnTo>
                  <a:pt x="241" y="211"/>
                </a:lnTo>
                <a:lnTo>
                  <a:pt x="247" y="230"/>
                </a:lnTo>
                <a:lnTo>
                  <a:pt x="254" y="252"/>
                </a:lnTo>
                <a:lnTo>
                  <a:pt x="257" y="275"/>
                </a:lnTo>
                <a:lnTo>
                  <a:pt x="260" y="296"/>
                </a:lnTo>
                <a:lnTo>
                  <a:pt x="257" y="304"/>
                </a:lnTo>
                <a:lnTo>
                  <a:pt x="250" y="313"/>
                </a:lnTo>
                <a:lnTo>
                  <a:pt x="242" y="321"/>
                </a:lnTo>
                <a:lnTo>
                  <a:pt x="234" y="328"/>
                </a:lnTo>
                <a:lnTo>
                  <a:pt x="221" y="329"/>
                </a:lnTo>
                <a:lnTo>
                  <a:pt x="208" y="329"/>
                </a:lnTo>
                <a:lnTo>
                  <a:pt x="194" y="326"/>
                </a:lnTo>
                <a:lnTo>
                  <a:pt x="183" y="319"/>
                </a:lnTo>
                <a:lnTo>
                  <a:pt x="171" y="313"/>
                </a:lnTo>
                <a:lnTo>
                  <a:pt x="160" y="306"/>
                </a:lnTo>
                <a:lnTo>
                  <a:pt x="148" y="298"/>
                </a:lnTo>
                <a:lnTo>
                  <a:pt x="137" y="291"/>
                </a:lnTo>
                <a:lnTo>
                  <a:pt x="104" y="262"/>
                </a:lnTo>
                <a:lnTo>
                  <a:pt x="78" y="229"/>
                </a:lnTo>
                <a:lnTo>
                  <a:pt x="55" y="192"/>
                </a:lnTo>
                <a:lnTo>
                  <a:pt x="36" y="155"/>
                </a:lnTo>
                <a:lnTo>
                  <a:pt x="22" y="117"/>
                </a:lnTo>
                <a:lnTo>
                  <a:pt x="12" y="77"/>
                </a:lnTo>
                <a:lnTo>
                  <a:pt x="3" y="38"/>
                </a:lnTo>
                <a:lnTo>
                  <a:pt x="0" y="0"/>
                </a:lnTo>
                <a:lnTo>
                  <a:pt x="2" y="0"/>
                </a:lnTo>
                <a:lnTo>
                  <a:pt x="30" y="8"/>
                </a:lnTo>
                <a:lnTo>
                  <a:pt x="56" y="18"/>
                </a:lnTo>
                <a:lnTo>
                  <a:pt x="84" y="31"/>
                </a:lnTo>
                <a:lnTo>
                  <a:pt x="111" y="46"/>
                </a:lnTo>
                <a:lnTo>
                  <a:pt x="135" y="62"/>
                </a:lnTo>
                <a:lnTo>
                  <a:pt x="160" y="82"/>
                </a:lnTo>
                <a:lnTo>
                  <a:pt x="181" y="105"/>
                </a:lnTo>
                <a:lnTo>
                  <a:pt x="201" y="130"/>
                </a:lnTo>
                <a:close/>
              </a:path>
            </a:pathLst>
          </a:custGeom>
          <a:solidFill>
            <a:srgbClr val="FF00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6" name="Freeform 4"/>
          <p:cNvSpPr>
            <a:spLocks/>
          </p:cNvSpPr>
          <p:nvPr/>
        </p:nvSpPr>
        <p:spPr bwMode="auto">
          <a:xfrm>
            <a:off x="4521200" y="1958975"/>
            <a:ext cx="525463" cy="357188"/>
          </a:xfrm>
          <a:custGeom>
            <a:avLst/>
            <a:gdLst/>
            <a:ahLst/>
            <a:cxnLst>
              <a:cxn ang="0">
                <a:pos x="331" y="13"/>
              </a:cxn>
              <a:cxn ang="0">
                <a:pos x="331" y="31"/>
              </a:cxn>
              <a:cxn ang="0">
                <a:pos x="324" y="47"/>
              </a:cxn>
              <a:cxn ang="0">
                <a:pos x="314" y="64"/>
              </a:cxn>
              <a:cxn ang="0">
                <a:pos x="301" y="84"/>
              </a:cxn>
              <a:cxn ang="0">
                <a:pos x="280" y="110"/>
              </a:cxn>
              <a:cxn ang="0">
                <a:pos x="253" y="133"/>
              </a:cxn>
              <a:cxn ang="0">
                <a:pos x="227" y="154"/>
              </a:cxn>
              <a:cxn ang="0">
                <a:pos x="197" y="174"/>
              </a:cxn>
              <a:cxn ang="0">
                <a:pos x="166" y="191"/>
              </a:cxn>
              <a:cxn ang="0">
                <a:pos x="135" y="204"/>
              </a:cxn>
              <a:cxn ang="0">
                <a:pos x="102" y="215"/>
              </a:cxn>
              <a:cxn ang="0">
                <a:pos x="71" y="225"/>
              </a:cxn>
              <a:cxn ang="0">
                <a:pos x="62" y="224"/>
              </a:cxn>
              <a:cxn ang="0">
                <a:pos x="52" y="225"/>
              </a:cxn>
              <a:cxn ang="0">
                <a:pos x="43" y="225"/>
              </a:cxn>
              <a:cxn ang="0">
                <a:pos x="34" y="225"/>
              </a:cxn>
              <a:cxn ang="0">
                <a:pos x="24" y="225"/>
              </a:cxn>
              <a:cxn ang="0">
                <a:pos x="16" y="222"/>
              </a:cxn>
              <a:cxn ang="0">
                <a:pos x="8" y="217"/>
              </a:cxn>
              <a:cxn ang="0">
                <a:pos x="0" y="209"/>
              </a:cxn>
              <a:cxn ang="0">
                <a:pos x="3" y="184"/>
              </a:cxn>
              <a:cxn ang="0">
                <a:pos x="13" y="164"/>
              </a:cxn>
              <a:cxn ang="0">
                <a:pos x="23" y="146"/>
              </a:cxn>
              <a:cxn ang="0">
                <a:pos x="34" y="128"/>
              </a:cxn>
              <a:cxn ang="0">
                <a:pos x="52" y="105"/>
              </a:cxn>
              <a:cxn ang="0">
                <a:pos x="71" y="84"/>
              </a:cxn>
              <a:cxn ang="0">
                <a:pos x="90" y="60"/>
              </a:cxn>
              <a:cxn ang="0">
                <a:pos x="113" y="41"/>
              </a:cxn>
              <a:cxn ang="0">
                <a:pos x="135" y="23"/>
              </a:cxn>
              <a:cxn ang="0">
                <a:pos x="161" y="9"/>
              </a:cxn>
              <a:cxn ang="0">
                <a:pos x="187" y="1"/>
              </a:cxn>
              <a:cxn ang="0">
                <a:pos x="215" y="0"/>
              </a:cxn>
              <a:cxn ang="0">
                <a:pos x="230" y="1"/>
              </a:cxn>
              <a:cxn ang="0">
                <a:pos x="245" y="1"/>
              </a:cxn>
              <a:cxn ang="0">
                <a:pos x="260" y="1"/>
              </a:cxn>
              <a:cxn ang="0">
                <a:pos x="275" y="1"/>
              </a:cxn>
              <a:cxn ang="0">
                <a:pos x="290" y="1"/>
              </a:cxn>
              <a:cxn ang="0">
                <a:pos x="303" y="4"/>
              </a:cxn>
              <a:cxn ang="0">
                <a:pos x="318" y="8"/>
              </a:cxn>
              <a:cxn ang="0">
                <a:pos x="331" y="13"/>
              </a:cxn>
            </a:cxnLst>
            <a:rect l="0" t="0" r="r" b="b"/>
            <a:pathLst>
              <a:path w="331" h="225">
                <a:moveTo>
                  <a:pt x="331" y="13"/>
                </a:moveTo>
                <a:lnTo>
                  <a:pt x="331" y="31"/>
                </a:lnTo>
                <a:lnTo>
                  <a:pt x="324" y="47"/>
                </a:lnTo>
                <a:lnTo>
                  <a:pt x="314" y="64"/>
                </a:lnTo>
                <a:lnTo>
                  <a:pt x="301" y="84"/>
                </a:lnTo>
                <a:lnTo>
                  <a:pt x="280" y="110"/>
                </a:lnTo>
                <a:lnTo>
                  <a:pt x="253" y="133"/>
                </a:lnTo>
                <a:lnTo>
                  <a:pt x="227" y="154"/>
                </a:lnTo>
                <a:lnTo>
                  <a:pt x="197" y="174"/>
                </a:lnTo>
                <a:lnTo>
                  <a:pt x="166" y="191"/>
                </a:lnTo>
                <a:lnTo>
                  <a:pt x="135" y="204"/>
                </a:lnTo>
                <a:lnTo>
                  <a:pt x="102" y="215"/>
                </a:lnTo>
                <a:lnTo>
                  <a:pt x="71" y="225"/>
                </a:lnTo>
                <a:lnTo>
                  <a:pt x="62" y="224"/>
                </a:lnTo>
                <a:lnTo>
                  <a:pt x="52" y="225"/>
                </a:lnTo>
                <a:lnTo>
                  <a:pt x="43" y="225"/>
                </a:lnTo>
                <a:lnTo>
                  <a:pt x="34" y="225"/>
                </a:lnTo>
                <a:lnTo>
                  <a:pt x="24" y="225"/>
                </a:lnTo>
                <a:lnTo>
                  <a:pt x="16" y="222"/>
                </a:lnTo>
                <a:lnTo>
                  <a:pt x="8" y="217"/>
                </a:lnTo>
                <a:lnTo>
                  <a:pt x="0" y="209"/>
                </a:lnTo>
                <a:lnTo>
                  <a:pt x="3" y="184"/>
                </a:lnTo>
                <a:lnTo>
                  <a:pt x="13" y="164"/>
                </a:lnTo>
                <a:lnTo>
                  <a:pt x="23" y="146"/>
                </a:lnTo>
                <a:lnTo>
                  <a:pt x="34" y="128"/>
                </a:lnTo>
                <a:lnTo>
                  <a:pt x="52" y="105"/>
                </a:lnTo>
                <a:lnTo>
                  <a:pt x="71" y="84"/>
                </a:lnTo>
                <a:lnTo>
                  <a:pt x="90" y="60"/>
                </a:lnTo>
                <a:lnTo>
                  <a:pt x="113" y="41"/>
                </a:lnTo>
                <a:lnTo>
                  <a:pt x="135" y="23"/>
                </a:lnTo>
                <a:lnTo>
                  <a:pt x="161" y="9"/>
                </a:lnTo>
                <a:lnTo>
                  <a:pt x="187" y="1"/>
                </a:lnTo>
                <a:lnTo>
                  <a:pt x="215" y="0"/>
                </a:lnTo>
                <a:lnTo>
                  <a:pt x="230" y="1"/>
                </a:lnTo>
                <a:lnTo>
                  <a:pt x="245" y="1"/>
                </a:lnTo>
                <a:lnTo>
                  <a:pt x="260" y="1"/>
                </a:lnTo>
                <a:lnTo>
                  <a:pt x="275" y="1"/>
                </a:lnTo>
                <a:lnTo>
                  <a:pt x="290" y="1"/>
                </a:lnTo>
                <a:lnTo>
                  <a:pt x="303" y="4"/>
                </a:lnTo>
                <a:lnTo>
                  <a:pt x="318" y="8"/>
                </a:lnTo>
                <a:lnTo>
                  <a:pt x="331" y="13"/>
                </a:lnTo>
                <a:close/>
              </a:path>
            </a:pathLst>
          </a:custGeom>
          <a:solidFill>
            <a:srgbClr val="FF00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7" name="Freeform 5"/>
          <p:cNvSpPr>
            <a:spLocks/>
          </p:cNvSpPr>
          <p:nvPr/>
        </p:nvSpPr>
        <p:spPr bwMode="auto">
          <a:xfrm>
            <a:off x="3344863" y="2114550"/>
            <a:ext cx="703262" cy="261938"/>
          </a:xfrm>
          <a:custGeom>
            <a:avLst/>
            <a:gdLst/>
            <a:ahLst/>
            <a:cxnLst>
              <a:cxn ang="0">
                <a:pos x="423" y="101"/>
              </a:cxn>
              <a:cxn ang="0">
                <a:pos x="431" y="109"/>
              </a:cxn>
              <a:cxn ang="0">
                <a:pos x="438" y="119"/>
              </a:cxn>
              <a:cxn ang="0">
                <a:pos x="441" y="127"/>
              </a:cxn>
              <a:cxn ang="0">
                <a:pos x="443" y="137"/>
              </a:cxn>
              <a:cxn ang="0">
                <a:pos x="441" y="145"/>
              </a:cxn>
              <a:cxn ang="0">
                <a:pos x="436" y="154"/>
              </a:cxn>
              <a:cxn ang="0">
                <a:pos x="428" y="160"/>
              </a:cxn>
              <a:cxn ang="0">
                <a:pos x="418" y="163"/>
              </a:cxn>
              <a:cxn ang="0">
                <a:pos x="402" y="165"/>
              </a:cxn>
              <a:cxn ang="0">
                <a:pos x="387" y="165"/>
              </a:cxn>
              <a:cxn ang="0">
                <a:pos x="370" y="163"/>
              </a:cxn>
              <a:cxn ang="0">
                <a:pos x="355" y="162"/>
              </a:cxn>
              <a:cxn ang="0">
                <a:pos x="341" y="158"/>
              </a:cxn>
              <a:cxn ang="0">
                <a:pos x="326" y="155"/>
              </a:cxn>
              <a:cxn ang="0">
                <a:pos x="311" y="154"/>
              </a:cxn>
              <a:cxn ang="0">
                <a:pos x="296" y="152"/>
              </a:cxn>
              <a:cxn ang="0">
                <a:pos x="285" y="152"/>
              </a:cxn>
              <a:cxn ang="0">
                <a:pos x="273" y="152"/>
              </a:cxn>
              <a:cxn ang="0">
                <a:pos x="263" y="154"/>
              </a:cxn>
              <a:cxn ang="0">
                <a:pos x="255" y="154"/>
              </a:cxn>
              <a:cxn ang="0">
                <a:pos x="225" y="152"/>
              </a:cxn>
              <a:cxn ang="0">
                <a:pos x="194" y="147"/>
              </a:cxn>
              <a:cxn ang="0">
                <a:pos x="164" y="139"/>
              </a:cxn>
              <a:cxn ang="0">
                <a:pos x="135" y="127"/>
              </a:cxn>
              <a:cxn ang="0">
                <a:pos x="107" y="116"/>
              </a:cxn>
              <a:cxn ang="0">
                <a:pos x="77" y="102"/>
              </a:cxn>
              <a:cxn ang="0">
                <a:pos x="48" y="88"/>
              </a:cxn>
              <a:cxn ang="0">
                <a:pos x="20" y="73"/>
              </a:cxn>
              <a:cxn ang="0">
                <a:pos x="13" y="65"/>
              </a:cxn>
              <a:cxn ang="0">
                <a:pos x="5" y="58"/>
              </a:cxn>
              <a:cxn ang="0">
                <a:pos x="0" y="50"/>
              </a:cxn>
              <a:cxn ang="0">
                <a:pos x="0" y="40"/>
              </a:cxn>
              <a:cxn ang="0">
                <a:pos x="10" y="30"/>
              </a:cxn>
              <a:cxn ang="0">
                <a:pos x="20" y="22"/>
              </a:cxn>
              <a:cxn ang="0">
                <a:pos x="33" y="17"/>
              </a:cxn>
              <a:cxn ang="0">
                <a:pos x="44" y="12"/>
              </a:cxn>
              <a:cxn ang="0">
                <a:pos x="57" y="9"/>
              </a:cxn>
              <a:cxn ang="0">
                <a:pos x="71" y="5"/>
              </a:cxn>
              <a:cxn ang="0">
                <a:pos x="84" y="4"/>
              </a:cxn>
              <a:cxn ang="0">
                <a:pos x="97" y="2"/>
              </a:cxn>
              <a:cxn ang="0">
                <a:pos x="118" y="0"/>
              </a:cxn>
              <a:cxn ang="0">
                <a:pos x="140" y="0"/>
              </a:cxn>
              <a:cxn ang="0">
                <a:pos x="161" y="0"/>
              </a:cxn>
              <a:cxn ang="0">
                <a:pos x="183" y="2"/>
              </a:cxn>
              <a:cxn ang="0">
                <a:pos x="204" y="5"/>
              </a:cxn>
              <a:cxn ang="0">
                <a:pos x="225" y="9"/>
              </a:cxn>
              <a:cxn ang="0">
                <a:pos x="247" y="15"/>
              </a:cxn>
              <a:cxn ang="0">
                <a:pos x="268" y="20"/>
              </a:cxn>
              <a:cxn ang="0">
                <a:pos x="288" y="28"/>
              </a:cxn>
              <a:cxn ang="0">
                <a:pos x="308" y="35"/>
              </a:cxn>
              <a:cxn ang="0">
                <a:pos x="327" y="45"/>
              </a:cxn>
              <a:cxn ang="0">
                <a:pos x="347" y="55"/>
              </a:cxn>
              <a:cxn ang="0">
                <a:pos x="367" y="65"/>
              </a:cxn>
              <a:cxn ang="0">
                <a:pos x="387" y="76"/>
              </a:cxn>
              <a:cxn ang="0">
                <a:pos x="405" y="88"/>
              </a:cxn>
              <a:cxn ang="0">
                <a:pos x="423" y="101"/>
              </a:cxn>
            </a:cxnLst>
            <a:rect l="0" t="0" r="r" b="b"/>
            <a:pathLst>
              <a:path w="443" h="165">
                <a:moveTo>
                  <a:pt x="423" y="101"/>
                </a:moveTo>
                <a:lnTo>
                  <a:pt x="431" y="109"/>
                </a:lnTo>
                <a:lnTo>
                  <a:pt x="438" y="119"/>
                </a:lnTo>
                <a:lnTo>
                  <a:pt x="441" y="127"/>
                </a:lnTo>
                <a:lnTo>
                  <a:pt x="443" y="137"/>
                </a:lnTo>
                <a:lnTo>
                  <a:pt x="441" y="145"/>
                </a:lnTo>
                <a:lnTo>
                  <a:pt x="436" y="154"/>
                </a:lnTo>
                <a:lnTo>
                  <a:pt x="428" y="160"/>
                </a:lnTo>
                <a:lnTo>
                  <a:pt x="418" y="163"/>
                </a:lnTo>
                <a:lnTo>
                  <a:pt x="402" y="165"/>
                </a:lnTo>
                <a:lnTo>
                  <a:pt x="387" y="165"/>
                </a:lnTo>
                <a:lnTo>
                  <a:pt x="370" y="163"/>
                </a:lnTo>
                <a:lnTo>
                  <a:pt x="355" y="162"/>
                </a:lnTo>
                <a:lnTo>
                  <a:pt x="341" y="158"/>
                </a:lnTo>
                <a:lnTo>
                  <a:pt x="326" y="155"/>
                </a:lnTo>
                <a:lnTo>
                  <a:pt x="311" y="154"/>
                </a:lnTo>
                <a:lnTo>
                  <a:pt x="296" y="152"/>
                </a:lnTo>
                <a:lnTo>
                  <a:pt x="285" y="152"/>
                </a:lnTo>
                <a:lnTo>
                  <a:pt x="273" y="152"/>
                </a:lnTo>
                <a:lnTo>
                  <a:pt x="263" y="154"/>
                </a:lnTo>
                <a:lnTo>
                  <a:pt x="255" y="154"/>
                </a:lnTo>
                <a:lnTo>
                  <a:pt x="225" y="152"/>
                </a:lnTo>
                <a:lnTo>
                  <a:pt x="194" y="147"/>
                </a:lnTo>
                <a:lnTo>
                  <a:pt x="164" y="139"/>
                </a:lnTo>
                <a:lnTo>
                  <a:pt x="135" y="127"/>
                </a:lnTo>
                <a:lnTo>
                  <a:pt x="107" y="116"/>
                </a:lnTo>
                <a:lnTo>
                  <a:pt x="77" y="102"/>
                </a:lnTo>
                <a:lnTo>
                  <a:pt x="48" y="88"/>
                </a:lnTo>
                <a:lnTo>
                  <a:pt x="20" y="73"/>
                </a:lnTo>
                <a:lnTo>
                  <a:pt x="13" y="65"/>
                </a:lnTo>
                <a:lnTo>
                  <a:pt x="5" y="58"/>
                </a:lnTo>
                <a:lnTo>
                  <a:pt x="0" y="50"/>
                </a:lnTo>
                <a:lnTo>
                  <a:pt x="0" y="40"/>
                </a:lnTo>
                <a:lnTo>
                  <a:pt x="10" y="30"/>
                </a:lnTo>
                <a:lnTo>
                  <a:pt x="20" y="22"/>
                </a:lnTo>
                <a:lnTo>
                  <a:pt x="33" y="17"/>
                </a:lnTo>
                <a:lnTo>
                  <a:pt x="44" y="12"/>
                </a:lnTo>
                <a:lnTo>
                  <a:pt x="57" y="9"/>
                </a:lnTo>
                <a:lnTo>
                  <a:pt x="71" y="5"/>
                </a:lnTo>
                <a:lnTo>
                  <a:pt x="84" y="4"/>
                </a:lnTo>
                <a:lnTo>
                  <a:pt x="97" y="2"/>
                </a:lnTo>
                <a:lnTo>
                  <a:pt x="118" y="0"/>
                </a:lnTo>
                <a:lnTo>
                  <a:pt x="140" y="0"/>
                </a:lnTo>
                <a:lnTo>
                  <a:pt x="161" y="0"/>
                </a:lnTo>
                <a:lnTo>
                  <a:pt x="183" y="2"/>
                </a:lnTo>
                <a:lnTo>
                  <a:pt x="204" y="5"/>
                </a:lnTo>
                <a:lnTo>
                  <a:pt x="225" y="9"/>
                </a:lnTo>
                <a:lnTo>
                  <a:pt x="247" y="15"/>
                </a:lnTo>
                <a:lnTo>
                  <a:pt x="268" y="20"/>
                </a:lnTo>
                <a:lnTo>
                  <a:pt x="288" y="28"/>
                </a:lnTo>
                <a:lnTo>
                  <a:pt x="308" y="35"/>
                </a:lnTo>
                <a:lnTo>
                  <a:pt x="327" y="45"/>
                </a:lnTo>
                <a:lnTo>
                  <a:pt x="347" y="55"/>
                </a:lnTo>
                <a:lnTo>
                  <a:pt x="367" y="65"/>
                </a:lnTo>
                <a:lnTo>
                  <a:pt x="387" y="76"/>
                </a:lnTo>
                <a:lnTo>
                  <a:pt x="405" y="88"/>
                </a:lnTo>
                <a:lnTo>
                  <a:pt x="423" y="101"/>
                </a:lnTo>
                <a:close/>
              </a:path>
            </a:pathLst>
          </a:custGeom>
          <a:solidFill>
            <a:srgbClr val="FF00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8" name="Freeform 6"/>
          <p:cNvSpPr>
            <a:spLocks/>
          </p:cNvSpPr>
          <p:nvPr/>
        </p:nvSpPr>
        <p:spPr bwMode="auto">
          <a:xfrm>
            <a:off x="4116388" y="2306638"/>
            <a:ext cx="360362" cy="339725"/>
          </a:xfrm>
          <a:custGeom>
            <a:avLst/>
            <a:gdLst/>
            <a:ahLst/>
            <a:cxnLst>
              <a:cxn ang="0">
                <a:pos x="215" y="56"/>
              </a:cxn>
              <a:cxn ang="0">
                <a:pos x="225" y="85"/>
              </a:cxn>
              <a:cxn ang="0">
                <a:pos x="227" y="115"/>
              </a:cxn>
              <a:cxn ang="0">
                <a:pos x="219" y="146"/>
              </a:cxn>
              <a:cxn ang="0">
                <a:pos x="202" y="174"/>
              </a:cxn>
              <a:cxn ang="0">
                <a:pos x="187" y="187"/>
              </a:cxn>
              <a:cxn ang="0">
                <a:pos x="171" y="199"/>
              </a:cxn>
              <a:cxn ang="0">
                <a:pos x="154" y="207"/>
              </a:cxn>
              <a:cxn ang="0">
                <a:pos x="136" y="212"/>
              </a:cxn>
              <a:cxn ang="0">
                <a:pos x="120" y="214"/>
              </a:cxn>
              <a:cxn ang="0">
                <a:pos x="102" y="214"/>
              </a:cxn>
              <a:cxn ang="0">
                <a:pos x="84" y="210"/>
              </a:cxn>
              <a:cxn ang="0">
                <a:pos x="65" y="205"/>
              </a:cxn>
              <a:cxn ang="0">
                <a:pos x="51" y="197"/>
              </a:cxn>
              <a:cxn ang="0">
                <a:pos x="37" y="187"/>
              </a:cxn>
              <a:cxn ang="0">
                <a:pos x="26" y="177"/>
              </a:cxn>
              <a:cxn ang="0">
                <a:pos x="18" y="164"/>
              </a:cxn>
              <a:cxn ang="0">
                <a:pos x="9" y="151"/>
              </a:cxn>
              <a:cxn ang="0">
                <a:pos x="4" y="138"/>
              </a:cxn>
              <a:cxn ang="0">
                <a:pos x="1" y="125"/>
              </a:cxn>
              <a:cxn ang="0">
                <a:pos x="0" y="112"/>
              </a:cxn>
              <a:cxn ang="0">
                <a:pos x="0" y="98"/>
              </a:cxn>
              <a:cxn ang="0">
                <a:pos x="3" y="85"/>
              </a:cxn>
              <a:cxn ang="0">
                <a:pos x="6" y="72"/>
              </a:cxn>
              <a:cxn ang="0">
                <a:pos x="13" y="59"/>
              </a:cxn>
              <a:cxn ang="0">
                <a:pos x="21" y="47"/>
              </a:cxn>
              <a:cxn ang="0">
                <a:pos x="31" y="36"/>
              </a:cxn>
              <a:cxn ang="0">
                <a:pos x="42" y="26"/>
              </a:cxn>
              <a:cxn ang="0">
                <a:pos x="54" y="16"/>
              </a:cxn>
              <a:cxn ang="0">
                <a:pos x="67" y="11"/>
              </a:cxn>
              <a:cxn ang="0">
                <a:pos x="80" y="6"/>
              </a:cxn>
              <a:cxn ang="0">
                <a:pos x="95" y="1"/>
              </a:cxn>
              <a:cxn ang="0">
                <a:pos x="110" y="0"/>
              </a:cxn>
              <a:cxn ang="0">
                <a:pos x="125" y="0"/>
              </a:cxn>
              <a:cxn ang="0">
                <a:pos x="138" y="1"/>
              </a:cxn>
              <a:cxn ang="0">
                <a:pos x="153" y="5"/>
              </a:cxn>
              <a:cxn ang="0">
                <a:pos x="166" y="11"/>
              </a:cxn>
              <a:cxn ang="0">
                <a:pos x="174" y="14"/>
              </a:cxn>
              <a:cxn ang="0">
                <a:pos x="181" y="19"/>
              </a:cxn>
              <a:cxn ang="0">
                <a:pos x="187" y="24"/>
              </a:cxn>
              <a:cxn ang="0">
                <a:pos x="194" y="29"/>
              </a:cxn>
              <a:cxn ang="0">
                <a:pos x="199" y="36"/>
              </a:cxn>
              <a:cxn ang="0">
                <a:pos x="204" y="42"/>
              </a:cxn>
              <a:cxn ang="0">
                <a:pos x="210" y="49"/>
              </a:cxn>
              <a:cxn ang="0">
                <a:pos x="215" y="56"/>
              </a:cxn>
            </a:cxnLst>
            <a:rect l="0" t="0" r="r" b="b"/>
            <a:pathLst>
              <a:path w="227" h="214">
                <a:moveTo>
                  <a:pt x="215" y="56"/>
                </a:moveTo>
                <a:lnTo>
                  <a:pt x="225" y="85"/>
                </a:lnTo>
                <a:lnTo>
                  <a:pt x="227" y="115"/>
                </a:lnTo>
                <a:lnTo>
                  <a:pt x="219" y="146"/>
                </a:lnTo>
                <a:lnTo>
                  <a:pt x="202" y="174"/>
                </a:lnTo>
                <a:lnTo>
                  <a:pt x="187" y="187"/>
                </a:lnTo>
                <a:lnTo>
                  <a:pt x="171" y="199"/>
                </a:lnTo>
                <a:lnTo>
                  <a:pt x="154" y="207"/>
                </a:lnTo>
                <a:lnTo>
                  <a:pt x="136" y="212"/>
                </a:lnTo>
                <a:lnTo>
                  <a:pt x="120" y="214"/>
                </a:lnTo>
                <a:lnTo>
                  <a:pt x="102" y="214"/>
                </a:lnTo>
                <a:lnTo>
                  <a:pt x="84" y="210"/>
                </a:lnTo>
                <a:lnTo>
                  <a:pt x="65" y="205"/>
                </a:lnTo>
                <a:lnTo>
                  <a:pt x="51" y="197"/>
                </a:lnTo>
                <a:lnTo>
                  <a:pt x="37" y="187"/>
                </a:lnTo>
                <a:lnTo>
                  <a:pt x="26" y="177"/>
                </a:lnTo>
                <a:lnTo>
                  <a:pt x="18" y="164"/>
                </a:lnTo>
                <a:lnTo>
                  <a:pt x="9" y="151"/>
                </a:lnTo>
                <a:lnTo>
                  <a:pt x="4" y="138"/>
                </a:lnTo>
                <a:lnTo>
                  <a:pt x="1" y="125"/>
                </a:lnTo>
                <a:lnTo>
                  <a:pt x="0" y="112"/>
                </a:lnTo>
                <a:lnTo>
                  <a:pt x="0" y="98"/>
                </a:lnTo>
                <a:lnTo>
                  <a:pt x="3" y="85"/>
                </a:lnTo>
                <a:lnTo>
                  <a:pt x="6" y="72"/>
                </a:lnTo>
                <a:lnTo>
                  <a:pt x="13" y="59"/>
                </a:lnTo>
                <a:lnTo>
                  <a:pt x="21" y="47"/>
                </a:lnTo>
                <a:lnTo>
                  <a:pt x="31" y="36"/>
                </a:lnTo>
                <a:lnTo>
                  <a:pt x="42" y="26"/>
                </a:lnTo>
                <a:lnTo>
                  <a:pt x="54" y="16"/>
                </a:lnTo>
                <a:lnTo>
                  <a:pt x="67" y="11"/>
                </a:lnTo>
                <a:lnTo>
                  <a:pt x="80" y="6"/>
                </a:lnTo>
                <a:lnTo>
                  <a:pt x="95" y="1"/>
                </a:lnTo>
                <a:lnTo>
                  <a:pt x="110" y="0"/>
                </a:lnTo>
                <a:lnTo>
                  <a:pt x="125" y="0"/>
                </a:lnTo>
                <a:lnTo>
                  <a:pt x="138" y="1"/>
                </a:lnTo>
                <a:lnTo>
                  <a:pt x="153" y="5"/>
                </a:lnTo>
                <a:lnTo>
                  <a:pt x="166" y="11"/>
                </a:lnTo>
                <a:lnTo>
                  <a:pt x="174" y="14"/>
                </a:lnTo>
                <a:lnTo>
                  <a:pt x="181" y="19"/>
                </a:lnTo>
                <a:lnTo>
                  <a:pt x="187" y="24"/>
                </a:lnTo>
                <a:lnTo>
                  <a:pt x="194" y="29"/>
                </a:lnTo>
                <a:lnTo>
                  <a:pt x="199" y="36"/>
                </a:lnTo>
                <a:lnTo>
                  <a:pt x="204" y="42"/>
                </a:lnTo>
                <a:lnTo>
                  <a:pt x="210" y="49"/>
                </a:lnTo>
                <a:lnTo>
                  <a:pt x="215" y="56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9" name="Freeform 7"/>
          <p:cNvSpPr>
            <a:spLocks/>
          </p:cNvSpPr>
          <p:nvPr/>
        </p:nvSpPr>
        <p:spPr bwMode="auto">
          <a:xfrm>
            <a:off x="4572000" y="2349500"/>
            <a:ext cx="779463" cy="236538"/>
          </a:xfrm>
          <a:custGeom>
            <a:avLst/>
            <a:gdLst/>
            <a:ahLst/>
            <a:cxnLst>
              <a:cxn ang="0">
                <a:pos x="491" y="61"/>
              </a:cxn>
              <a:cxn ang="0">
                <a:pos x="478" y="76"/>
              </a:cxn>
              <a:cxn ang="0">
                <a:pos x="463" y="89"/>
              </a:cxn>
              <a:cxn ang="0">
                <a:pos x="448" y="101"/>
              </a:cxn>
              <a:cxn ang="0">
                <a:pos x="432" y="109"/>
              </a:cxn>
              <a:cxn ang="0">
                <a:pos x="415" y="117"/>
              </a:cxn>
              <a:cxn ang="0">
                <a:pos x="397" y="126"/>
              </a:cxn>
              <a:cxn ang="0">
                <a:pos x="381" y="132"/>
              </a:cxn>
              <a:cxn ang="0">
                <a:pos x="363" y="137"/>
              </a:cxn>
              <a:cxn ang="0">
                <a:pos x="341" y="142"/>
              </a:cxn>
              <a:cxn ang="0">
                <a:pos x="321" y="145"/>
              </a:cxn>
              <a:cxn ang="0">
                <a:pos x="300" y="149"/>
              </a:cxn>
              <a:cxn ang="0">
                <a:pos x="279" y="149"/>
              </a:cxn>
              <a:cxn ang="0">
                <a:pos x="257" y="149"/>
              </a:cxn>
              <a:cxn ang="0">
                <a:pos x="236" y="147"/>
              </a:cxn>
              <a:cxn ang="0">
                <a:pos x="213" y="144"/>
              </a:cxn>
              <a:cxn ang="0">
                <a:pos x="191" y="140"/>
              </a:cxn>
              <a:cxn ang="0">
                <a:pos x="170" y="135"/>
              </a:cxn>
              <a:cxn ang="0">
                <a:pos x="149" y="129"/>
              </a:cxn>
              <a:cxn ang="0">
                <a:pos x="127" y="122"/>
              </a:cxn>
              <a:cxn ang="0">
                <a:pos x="104" y="116"/>
              </a:cxn>
              <a:cxn ang="0">
                <a:pos x="83" y="107"/>
              </a:cxn>
              <a:cxn ang="0">
                <a:pos x="61" y="99"/>
              </a:cxn>
              <a:cxn ang="0">
                <a:pos x="40" y="91"/>
              </a:cxn>
              <a:cxn ang="0">
                <a:pos x="19" y="81"/>
              </a:cxn>
              <a:cxn ang="0">
                <a:pos x="12" y="76"/>
              </a:cxn>
              <a:cxn ang="0">
                <a:pos x="5" y="71"/>
              </a:cxn>
              <a:cxn ang="0">
                <a:pos x="0" y="65"/>
              </a:cxn>
              <a:cxn ang="0">
                <a:pos x="2" y="56"/>
              </a:cxn>
              <a:cxn ang="0">
                <a:pos x="7" y="51"/>
              </a:cxn>
              <a:cxn ang="0">
                <a:pos x="14" y="43"/>
              </a:cxn>
              <a:cxn ang="0">
                <a:pos x="19" y="37"/>
              </a:cxn>
              <a:cxn ang="0">
                <a:pos x="25" y="30"/>
              </a:cxn>
              <a:cxn ang="0">
                <a:pos x="32" y="23"/>
              </a:cxn>
              <a:cxn ang="0">
                <a:pos x="40" y="20"/>
              </a:cxn>
              <a:cxn ang="0">
                <a:pos x="50" y="19"/>
              </a:cxn>
              <a:cxn ang="0">
                <a:pos x="60" y="19"/>
              </a:cxn>
              <a:cxn ang="0">
                <a:pos x="83" y="20"/>
              </a:cxn>
              <a:cxn ang="0">
                <a:pos x="104" y="22"/>
              </a:cxn>
              <a:cxn ang="0">
                <a:pos x="127" y="22"/>
              </a:cxn>
              <a:cxn ang="0">
                <a:pos x="150" y="22"/>
              </a:cxn>
              <a:cxn ang="0">
                <a:pos x="173" y="20"/>
              </a:cxn>
              <a:cxn ang="0">
                <a:pos x="198" y="19"/>
              </a:cxn>
              <a:cxn ang="0">
                <a:pos x="221" y="14"/>
              </a:cxn>
              <a:cxn ang="0">
                <a:pos x="244" y="7"/>
              </a:cxn>
              <a:cxn ang="0">
                <a:pos x="270" y="4"/>
              </a:cxn>
              <a:cxn ang="0">
                <a:pos x="295" y="2"/>
              </a:cxn>
              <a:cxn ang="0">
                <a:pos x="318" y="0"/>
              </a:cxn>
              <a:cxn ang="0">
                <a:pos x="340" y="0"/>
              </a:cxn>
              <a:cxn ang="0">
                <a:pos x="361" y="2"/>
              </a:cxn>
              <a:cxn ang="0">
                <a:pos x="382" y="5"/>
              </a:cxn>
              <a:cxn ang="0">
                <a:pos x="404" y="7"/>
              </a:cxn>
              <a:cxn ang="0">
                <a:pos x="427" y="10"/>
              </a:cxn>
              <a:cxn ang="0">
                <a:pos x="437" y="14"/>
              </a:cxn>
              <a:cxn ang="0">
                <a:pos x="445" y="19"/>
              </a:cxn>
              <a:cxn ang="0">
                <a:pos x="455" y="25"/>
              </a:cxn>
              <a:cxn ang="0">
                <a:pos x="463" y="32"/>
              </a:cxn>
              <a:cxn ang="0">
                <a:pos x="470" y="40"/>
              </a:cxn>
              <a:cxn ang="0">
                <a:pos x="478" y="47"/>
              </a:cxn>
              <a:cxn ang="0">
                <a:pos x="485" y="55"/>
              </a:cxn>
              <a:cxn ang="0">
                <a:pos x="491" y="61"/>
              </a:cxn>
            </a:cxnLst>
            <a:rect l="0" t="0" r="r" b="b"/>
            <a:pathLst>
              <a:path w="491" h="149">
                <a:moveTo>
                  <a:pt x="491" y="61"/>
                </a:moveTo>
                <a:lnTo>
                  <a:pt x="478" y="76"/>
                </a:lnTo>
                <a:lnTo>
                  <a:pt x="463" y="89"/>
                </a:lnTo>
                <a:lnTo>
                  <a:pt x="448" y="101"/>
                </a:lnTo>
                <a:lnTo>
                  <a:pt x="432" y="109"/>
                </a:lnTo>
                <a:lnTo>
                  <a:pt x="415" y="117"/>
                </a:lnTo>
                <a:lnTo>
                  <a:pt x="397" y="126"/>
                </a:lnTo>
                <a:lnTo>
                  <a:pt x="381" y="132"/>
                </a:lnTo>
                <a:lnTo>
                  <a:pt x="363" y="137"/>
                </a:lnTo>
                <a:lnTo>
                  <a:pt x="341" y="142"/>
                </a:lnTo>
                <a:lnTo>
                  <a:pt x="321" y="145"/>
                </a:lnTo>
                <a:lnTo>
                  <a:pt x="300" y="149"/>
                </a:lnTo>
                <a:lnTo>
                  <a:pt x="279" y="149"/>
                </a:lnTo>
                <a:lnTo>
                  <a:pt x="257" y="149"/>
                </a:lnTo>
                <a:lnTo>
                  <a:pt x="236" y="147"/>
                </a:lnTo>
                <a:lnTo>
                  <a:pt x="213" y="144"/>
                </a:lnTo>
                <a:lnTo>
                  <a:pt x="191" y="140"/>
                </a:lnTo>
                <a:lnTo>
                  <a:pt x="170" y="135"/>
                </a:lnTo>
                <a:lnTo>
                  <a:pt x="149" y="129"/>
                </a:lnTo>
                <a:lnTo>
                  <a:pt x="127" y="122"/>
                </a:lnTo>
                <a:lnTo>
                  <a:pt x="104" y="116"/>
                </a:lnTo>
                <a:lnTo>
                  <a:pt x="83" y="107"/>
                </a:lnTo>
                <a:lnTo>
                  <a:pt x="61" y="99"/>
                </a:lnTo>
                <a:lnTo>
                  <a:pt x="40" y="91"/>
                </a:lnTo>
                <a:lnTo>
                  <a:pt x="19" y="81"/>
                </a:lnTo>
                <a:lnTo>
                  <a:pt x="12" y="76"/>
                </a:lnTo>
                <a:lnTo>
                  <a:pt x="5" y="71"/>
                </a:lnTo>
                <a:lnTo>
                  <a:pt x="0" y="65"/>
                </a:lnTo>
                <a:lnTo>
                  <a:pt x="2" y="56"/>
                </a:lnTo>
                <a:lnTo>
                  <a:pt x="7" y="51"/>
                </a:lnTo>
                <a:lnTo>
                  <a:pt x="14" y="43"/>
                </a:lnTo>
                <a:lnTo>
                  <a:pt x="19" y="37"/>
                </a:lnTo>
                <a:lnTo>
                  <a:pt x="25" y="30"/>
                </a:lnTo>
                <a:lnTo>
                  <a:pt x="32" y="23"/>
                </a:lnTo>
                <a:lnTo>
                  <a:pt x="40" y="20"/>
                </a:lnTo>
                <a:lnTo>
                  <a:pt x="50" y="19"/>
                </a:lnTo>
                <a:lnTo>
                  <a:pt x="60" y="19"/>
                </a:lnTo>
                <a:lnTo>
                  <a:pt x="83" y="20"/>
                </a:lnTo>
                <a:lnTo>
                  <a:pt x="104" y="22"/>
                </a:lnTo>
                <a:lnTo>
                  <a:pt x="127" y="22"/>
                </a:lnTo>
                <a:lnTo>
                  <a:pt x="150" y="22"/>
                </a:lnTo>
                <a:lnTo>
                  <a:pt x="173" y="20"/>
                </a:lnTo>
                <a:lnTo>
                  <a:pt x="198" y="19"/>
                </a:lnTo>
                <a:lnTo>
                  <a:pt x="221" y="14"/>
                </a:lnTo>
                <a:lnTo>
                  <a:pt x="244" y="7"/>
                </a:lnTo>
                <a:lnTo>
                  <a:pt x="270" y="4"/>
                </a:lnTo>
                <a:lnTo>
                  <a:pt x="295" y="2"/>
                </a:lnTo>
                <a:lnTo>
                  <a:pt x="318" y="0"/>
                </a:lnTo>
                <a:lnTo>
                  <a:pt x="340" y="0"/>
                </a:lnTo>
                <a:lnTo>
                  <a:pt x="361" y="2"/>
                </a:lnTo>
                <a:lnTo>
                  <a:pt x="382" y="5"/>
                </a:lnTo>
                <a:lnTo>
                  <a:pt x="404" y="7"/>
                </a:lnTo>
                <a:lnTo>
                  <a:pt x="427" y="10"/>
                </a:lnTo>
                <a:lnTo>
                  <a:pt x="437" y="14"/>
                </a:lnTo>
                <a:lnTo>
                  <a:pt x="445" y="19"/>
                </a:lnTo>
                <a:lnTo>
                  <a:pt x="455" y="25"/>
                </a:lnTo>
                <a:lnTo>
                  <a:pt x="463" y="32"/>
                </a:lnTo>
                <a:lnTo>
                  <a:pt x="470" y="40"/>
                </a:lnTo>
                <a:lnTo>
                  <a:pt x="478" y="47"/>
                </a:lnTo>
                <a:lnTo>
                  <a:pt x="485" y="55"/>
                </a:lnTo>
                <a:lnTo>
                  <a:pt x="491" y="61"/>
                </a:lnTo>
                <a:close/>
              </a:path>
            </a:pathLst>
          </a:custGeom>
          <a:solidFill>
            <a:srgbClr val="FF00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0" name="Freeform 8"/>
          <p:cNvSpPr>
            <a:spLocks/>
          </p:cNvSpPr>
          <p:nvPr/>
        </p:nvSpPr>
        <p:spPr bwMode="auto">
          <a:xfrm>
            <a:off x="3276600" y="2492375"/>
            <a:ext cx="735013" cy="334963"/>
          </a:xfrm>
          <a:custGeom>
            <a:avLst/>
            <a:gdLst/>
            <a:ahLst/>
            <a:cxnLst>
              <a:cxn ang="0">
                <a:pos x="456" y="17"/>
              </a:cxn>
              <a:cxn ang="0">
                <a:pos x="459" y="27"/>
              </a:cxn>
              <a:cxn ang="0">
                <a:pos x="461" y="38"/>
              </a:cxn>
              <a:cxn ang="0">
                <a:pos x="463" y="48"/>
              </a:cxn>
              <a:cxn ang="0">
                <a:pos x="461" y="60"/>
              </a:cxn>
              <a:cxn ang="0">
                <a:pos x="443" y="78"/>
              </a:cxn>
              <a:cxn ang="0">
                <a:pos x="425" y="93"/>
              </a:cxn>
              <a:cxn ang="0">
                <a:pos x="405" y="107"/>
              </a:cxn>
              <a:cxn ang="0">
                <a:pos x="384" y="121"/>
              </a:cxn>
              <a:cxn ang="0">
                <a:pos x="362" y="134"/>
              </a:cxn>
              <a:cxn ang="0">
                <a:pos x="341" y="144"/>
              </a:cxn>
              <a:cxn ang="0">
                <a:pos x="318" y="154"/>
              </a:cxn>
              <a:cxn ang="0">
                <a:pos x="295" y="162"/>
              </a:cxn>
              <a:cxn ang="0">
                <a:pos x="272" y="170"/>
              </a:cxn>
              <a:cxn ang="0">
                <a:pos x="249" y="177"/>
              </a:cxn>
              <a:cxn ang="0">
                <a:pos x="224" y="183"/>
              </a:cxn>
              <a:cxn ang="0">
                <a:pos x="201" y="188"/>
              </a:cxn>
              <a:cxn ang="0">
                <a:pos x="178" y="193"/>
              </a:cxn>
              <a:cxn ang="0">
                <a:pos x="155" y="198"/>
              </a:cxn>
              <a:cxn ang="0">
                <a:pos x="132" y="201"/>
              </a:cxn>
              <a:cxn ang="0">
                <a:pos x="109" y="205"/>
              </a:cxn>
              <a:cxn ang="0">
                <a:pos x="95" y="206"/>
              </a:cxn>
              <a:cxn ang="0">
                <a:pos x="84" y="206"/>
              </a:cxn>
              <a:cxn ang="0">
                <a:pos x="71" y="208"/>
              </a:cxn>
              <a:cxn ang="0">
                <a:pos x="58" y="208"/>
              </a:cxn>
              <a:cxn ang="0">
                <a:pos x="43" y="208"/>
              </a:cxn>
              <a:cxn ang="0">
                <a:pos x="30" y="210"/>
              </a:cxn>
              <a:cxn ang="0">
                <a:pos x="18" y="210"/>
              </a:cxn>
              <a:cxn ang="0">
                <a:pos x="5" y="211"/>
              </a:cxn>
              <a:cxn ang="0">
                <a:pos x="0" y="206"/>
              </a:cxn>
              <a:cxn ang="0">
                <a:pos x="0" y="201"/>
              </a:cxn>
              <a:cxn ang="0">
                <a:pos x="3" y="196"/>
              </a:cxn>
              <a:cxn ang="0">
                <a:pos x="5" y="191"/>
              </a:cxn>
              <a:cxn ang="0">
                <a:pos x="15" y="177"/>
              </a:cxn>
              <a:cxn ang="0">
                <a:pos x="25" y="162"/>
              </a:cxn>
              <a:cxn ang="0">
                <a:pos x="35" y="147"/>
              </a:cxn>
              <a:cxn ang="0">
                <a:pos x="46" y="134"/>
              </a:cxn>
              <a:cxn ang="0">
                <a:pos x="58" y="121"/>
              </a:cxn>
              <a:cxn ang="0">
                <a:pos x="71" y="109"/>
              </a:cxn>
              <a:cxn ang="0">
                <a:pos x="86" y="98"/>
              </a:cxn>
              <a:cxn ang="0">
                <a:pos x="102" y="88"/>
              </a:cxn>
              <a:cxn ang="0">
                <a:pos x="120" y="78"/>
              </a:cxn>
              <a:cxn ang="0">
                <a:pos x="140" y="68"/>
              </a:cxn>
              <a:cxn ang="0">
                <a:pos x="158" y="60"/>
              </a:cxn>
              <a:cxn ang="0">
                <a:pos x="178" y="51"/>
              </a:cxn>
              <a:cxn ang="0">
                <a:pos x="196" y="45"/>
              </a:cxn>
              <a:cxn ang="0">
                <a:pos x="216" y="38"/>
              </a:cxn>
              <a:cxn ang="0">
                <a:pos x="235" y="32"/>
              </a:cxn>
              <a:cxn ang="0">
                <a:pos x="254" y="27"/>
              </a:cxn>
              <a:cxn ang="0">
                <a:pos x="273" y="22"/>
              </a:cxn>
              <a:cxn ang="0">
                <a:pos x="293" y="18"/>
              </a:cxn>
              <a:cxn ang="0">
                <a:pos x="313" y="14"/>
              </a:cxn>
              <a:cxn ang="0">
                <a:pos x="333" y="10"/>
              </a:cxn>
              <a:cxn ang="0">
                <a:pos x="351" y="7"/>
              </a:cxn>
              <a:cxn ang="0">
                <a:pos x="370" y="5"/>
              </a:cxn>
              <a:cxn ang="0">
                <a:pos x="390" y="2"/>
              </a:cxn>
              <a:cxn ang="0">
                <a:pos x="410" y="0"/>
              </a:cxn>
              <a:cxn ang="0">
                <a:pos x="421" y="0"/>
              </a:cxn>
              <a:cxn ang="0">
                <a:pos x="433" y="2"/>
              </a:cxn>
              <a:cxn ang="0">
                <a:pos x="446" y="9"/>
              </a:cxn>
              <a:cxn ang="0">
                <a:pos x="456" y="17"/>
              </a:cxn>
            </a:cxnLst>
            <a:rect l="0" t="0" r="r" b="b"/>
            <a:pathLst>
              <a:path w="463" h="211">
                <a:moveTo>
                  <a:pt x="456" y="17"/>
                </a:moveTo>
                <a:lnTo>
                  <a:pt x="459" y="27"/>
                </a:lnTo>
                <a:lnTo>
                  <a:pt x="461" y="38"/>
                </a:lnTo>
                <a:lnTo>
                  <a:pt x="463" y="48"/>
                </a:lnTo>
                <a:lnTo>
                  <a:pt x="461" y="60"/>
                </a:lnTo>
                <a:lnTo>
                  <a:pt x="443" y="78"/>
                </a:lnTo>
                <a:lnTo>
                  <a:pt x="425" y="93"/>
                </a:lnTo>
                <a:lnTo>
                  <a:pt x="405" y="107"/>
                </a:lnTo>
                <a:lnTo>
                  <a:pt x="384" y="121"/>
                </a:lnTo>
                <a:lnTo>
                  <a:pt x="362" y="134"/>
                </a:lnTo>
                <a:lnTo>
                  <a:pt x="341" y="144"/>
                </a:lnTo>
                <a:lnTo>
                  <a:pt x="318" y="154"/>
                </a:lnTo>
                <a:lnTo>
                  <a:pt x="295" y="162"/>
                </a:lnTo>
                <a:lnTo>
                  <a:pt x="272" y="170"/>
                </a:lnTo>
                <a:lnTo>
                  <a:pt x="249" y="177"/>
                </a:lnTo>
                <a:lnTo>
                  <a:pt x="224" y="183"/>
                </a:lnTo>
                <a:lnTo>
                  <a:pt x="201" y="188"/>
                </a:lnTo>
                <a:lnTo>
                  <a:pt x="178" y="193"/>
                </a:lnTo>
                <a:lnTo>
                  <a:pt x="155" y="198"/>
                </a:lnTo>
                <a:lnTo>
                  <a:pt x="132" y="201"/>
                </a:lnTo>
                <a:lnTo>
                  <a:pt x="109" y="205"/>
                </a:lnTo>
                <a:lnTo>
                  <a:pt x="95" y="206"/>
                </a:lnTo>
                <a:lnTo>
                  <a:pt x="84" y="206"/>
                </a:lnTo>
                <a:lnTo>
                  <a:pt x="71" y="208"/>
                </a:lnTo>
                <a:lnTo>
                  <a:pt x="58" y="208"/>
                </a:lnTo>
                <a:lnTo>
                  <a:pt x="43" y="208"/>
                </a:lnTo>
                <a:lnTo>
                  <a:pt x="30" y="210"/>
                </a:lnTo>
                <a:lnTo>
                  <a:pt x="18" y="210"/>
                </a:lnTo>
                <a:lnTo>
                  <a:pt x="5" y="211"/>
                </a:lnTo>
                <a:lnTo>
                  <a:pt x="0" y="206"/>
                </a:lnTo>
                <a:lnTo>
                  <a:pt x="0" y="201"/>
                </a:lnTo>
                <a:lnTo>
                  <a:pt x="3" y="196"/>
                </a:lnTo>
                <a:lnTo>
                  <a:pt x="5" y="191"/>
                </a:lnTo>
                <a:lnTo>
                  <a:pt x="15" y="177"/>
                </a:lnTo>
                <a:lnTo>
                  <a:pt x="25" y="162"/>
                </a:lnTo>
                <a:lnTo>
                  <a:pt x="35" y="147"/>
                </a:lnTo>
                <a:lnTo>
                  <a:pt x="46" y="134"/>
                </a:lnTo>
                <a:lnTo>
                  <a:pt x="58" y="121"/>
                </a:lnTo>
                <a:lnTo>
                  <a:pt x="71" y="109"/>
                </a:lnTo>
                <a:lnTo>
                  <a:pt x="86" y="98"/>
                </a:lnTo>
                <a:lnTo>
                  <a:pt x="102" y="88"/>
                </a:lnTo>
                <a:lnTo>
                  <a:pt x="120" y="78"/>
                </a:lnTo>
                <a:lnTo>
                  <a:pt x="140" y="68"/>
                </a:lnTo>
                <a:lnTo>
                  <a:pt x="158" y="60"/>
                </a:lnTo>
                <a:lnTo>
                  <a:pt x="178" y="51"/>
                </a:lnTo>
                <a:lnTo>
                  <a:pt x="196" y="45"/>
                </a:lnTo>
                <a:lnTo>
                  <a:pt x="216" y="38"/>
                </a:lnTo>
                <a:lnTo>
                  <a:pt x="235" y="32"/>
                </a:lnTo>
                <a:lnTo>
                  <a:pt x="254" y="27"/>
                </a:lnTo>
                <a:lnTo>
                  <a:pt x="273" y="22"/>
                </a:lnTo>
                <a:lnTo>
                  <a:pt x="293" y="18"/>
                </a:lnTo>
                <a:lnTo>
                  <a:pt x="313" y="14"/>
                </a:lnTo>
                <a:lnTo>
                  <a:pt x="333" y="10"/>
                </a:lnTo>
                <a:lnTo>
                  <a:pt x="351" y="7"/>
                </a:lnTo>
                <a:lnTo>
                  <a:pt x="370" y="5"/>
                </a:lnTo>
                <a:lnTo>
                  <a:pt x="390" y="2"/>
                </a:lnTo>
                <a:lnTo>
                  <a:pt x="410" y="0"/>
                </a:lnTo>
                <a:lnTo>
                  <a:pt x="421" y="0"/>
                </a:lnTo>
                <a:lnTo>
                  <a:pt x="433" y="2"/>
                </a:lnTo>
                <a:lnTo>
                  <a:pt x="446" y="9"/>
                </a:lnTo>
                <a:lnTo>
                  <a:pt x="456" y="17"/>
                </a:lnTo>
                <a:close/>
              </a:path>
            </a:pathLst>
          </a:custGeom>
          <a:solidFill>
            <a:srgbClr val="FF00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1" name="Freeform 9"/>
          <p:cNvSpPr>
            <a:spLocks/>
          </p:cNvSpPr>
          <p:nvPr/>
        </p:nvSpPr>
        <p:spPr bwMode="auto">
          <a:xfrm>
            <a:off x="4572000" y="2636838"/>
            <a:ext cx="663575" cy="471487"/>
          </a:xfrm>
          <a:custGeom>
            <a:avLst/>
            <a:gdLst/>
            <a:ahLst/>
            <a:cxnLst>
              <a:cxn ang="0">
                <a:pos x="89" y="30"/>
              </a:cxn>
              <a:cxn ang="0">
                <a:pos x="115" y="48"/>
              </a:cxn>
              <a:cxn ang="0">
                <a:pos x="143" y="65"/>
              </a:cxn>
              <a:cxn ang="0">
                <a:pos x="174" y="79"/>
              </a:cxn>
              <a:cxn ang="0">
                <a:pos x="204" y="94"/>
              </a:cxn>
              <a:cxn ang="0">
                <a:pos x="235" y="109"/>
              </a:cxn>
              <a:cxn ang="0">
                <a:pos x="267" y="124"/>
              </a:cxn>
              <a:cxn ang="0">
                <a:pos x="296" y="139"/>
              </a:cxn>
              <a:cxn ang="0">
                <a:pos x="324" y="154"/>
              </a:cxn>
              <a:cxn ang="0">
                <a:pos x="342" y="168"/>
              </a:cxn>
              <a:cxn ang="0">
                <a:pos x="357" y="183"/>
              </a:cxn>
              <a:cxn ang="0">
                <a:pos x="370" y="198"/>
              </a:cxn>
              <a:cxn ang="0">
                <a:pos x="382" y="214"/>
              </a:cxn>
              <a:cxn ang="0">
                <a:pos x="392" y="231"/>
              </a:cxn>
              <a:cxn ang="0">
                <a:pos x="402" y="249"/>
              </a:cxn>
              <a:cxn ang="0">
                <a:pos x="410" y="267"/>
              </a:cxn>
              <a:cxn ang="0">
                <a:pos x="418" y="287"/>
              </a:cxn>
              <a:cxn ang="0">
                <a:pos x="410" y="293"/>
              </a:cxn>
              <a:cxn ang="0">
                <a:pos x="400" y="297"/>
              </a:cxn>
              <a:cxn ang="0">
                <a:pos x="388" y="297"/>
              </a:cxn>
              <a:cxn ang="0">
                <a:pos x="378" y="297"/>
              </a:cxn>
              <a:cxn ang="0">
                <a:pos x="352" y="295"/>
              </a:cxn>
              <a:cxn ang="0">
                <a:pos x="326" y="290"/>
              </a:cxn>
              <a:cxn ang="0">
                <a:pos x="299" y="284"/>
              </a:cxn>
              <a:cxn ang="0">
                <a:pos x="273" y="277"/>
              </a:cxn>
              <a:cxn ang="0">
                <a:pos x="248" y="267"/>
              </a:cxn>
              <a:cxn ang="0">
                <a:pos x="224" y="256"/>
              </a:cxn>
              <a:cxn ang="0">
                <a:pos x="201" y="244"/>
              </a:cxn>
              <a:cxn ang="0">
                <a:pos x="178" y="229"/>
              </a:cxn>
              <a:cxn ang="0">
                <a:pos x="155" y="214"/>
              </a:cxn>
              <a:cxn ang="0">
                <a:pos x="133" y="198"/>
              </a:cxn>
              <a:cxn ang="0">
                <a:pos x="112" y="180"/>
              </a:cxn>
              <a:cxn ang="0">
                <a:pos x="92" y="162"/>
              </a:cxn>
              <a:cxn ang="0">
                <a:pos x="72" y="142"/>
              </a:cxn>
              <a:cxn ang="0">
                <a:pos x="52" y="122"/>
              </a:cxn>
              <a:cxn ang="0">
                <a:pos x="34" y="99"/>
              </a:cxn>
              <a:cxn ang="0">
                <a:pos x="18" y="78"/>
              </a:cxn>
              <a:cxn ang="0">
                <a:pos x="10" y="60"/>
              </a:cxn>
              <a:cxn ang="0">
                <a:pos x="3" y="43"/>
              </a:cxn>
              <a:cxn ang="0">
                <a:pos x="0" y="25"/>
              </a:cxn>
              <a:cxn ang="0">
                <a:pos x="3" y="7"/>
              </a:cxn>
              <a:cxn ang="0">
                <a:pos x="15" y="2"/>
              </a:cxn>
              <a:cxn ang="0">
                <a:pos x="24" y="0"/>
              </a:cxn>
              <a:cxn ang="0">
                <a:pos x="36" y="4"/>
              </a:cxn>
              <a:cxn ang="0">
                <a:pos x="46" y="7"/>
              </a:cxn>
              <a:cxn ang="0">
                <a:pos x="57" y="14"/>
              </a:cxn>
              <a:cxn ang="0">
                <a:pos x="67" y="20"/>
              </a:cxn>
              <a:cxn ang="0">
                <a:pos x="79" y="25"/>
              </a:cxn>
              <a:cxn ang="0">
                <a:pos x="89" y="30"/>
              </a:cxn>
            </a:cxnLst>
            <a:rect l="0" t="0" r="r" b="b"/>
            <a:pathLst>
              <a:path w="418" h="297">
                <a:moveTo>
                  <a:pt x="89" y="30"/>
                </a:moveTo>
                <a:lnTo>
                  <a:pt x="115" y="48"/>
                </a:lnTo>
                <a:lnTo>
                  <a:pt x="143" y="65"/>
                </a:lnTo>
                <a:lnTo>
                  <a:pt x="174" y="79"/>
                </a:lnTo>
                <a:lnTo>
                  <a:pt x="204" y="94"/>
                </a:lnTo>
                <a:lnTo>
                  <a:pt x="235" y="109"/>
                </a:lnTo>
                <a:lnTo>
                  <a:pt x="267" y="124"/>
                </a:lnTo>
                <a:lnTo>
                  <a:pt x="296" y="139"/>
                </a:lnTo>
                <a:lnTo>
                  <a:pt x="324" y="154"/>
                </a:lnTo>
                <a:lnTo>
                  <a:pt x="342" y="168"/>
                </a:lnTo>
                <a:lnTo>
                  <a:pt x="357" y="183"/>
                </a:lnTo>
                <a:lnTo>
                  <a:pt x="370" y="198"/>
                </a:lnTo>
                <a:lnTo>
                  <a:pt x="382" y="214"/>
                </a:lnTo>
                <a:lnTo>
                  <a:pt x="392" y="231"/>
                </a:lnTo>
                <a:lnTo>
                  <a:pt x="402" y="249"/>
                </a:lnTo>
                <a:lnTo>
                  <a:pt x="410" y="267"/>
                </a:lnTo>
                <a:lnTo>
                  <a:pt x="418" y="287"/>
                </a:lnTo>
                <a:lnTo>
                  <a:pt x="410" y="293"/>
                </a:lnTo>
                <a:lnTo>
                  <a:pt x="400" y="297"/>
                </a:lnTo>
                <a:lnTo>
                  <a:pt x="388" y="297"/>
                </a:lnTo>
                <a:lnTo>
                  <a:pt x="378" y="297"/>
                </a:lnTo>
                <a:lnTo>
                  <a:pt x="352" y="295"/>
                </a:lnTo>
                <a:lnTo>
                  <a:pt x="326" y="290"/>
                </a:lnTo>
                <a:lnTo>
                  <a:pt x="299" y="284"/>
                </a:lnTo>
                <a:lnTo>
                  <a:pt x="273" y="277"/>
                </a:lnTo>
                <a:lnTo>
                  <a:pt x="248" y="267"/>
                </a:lnTo>
                <a:lnTo>
                  <a:pt x="224" y="256"/>
                </a:lnTo>
                <a:lnTo>
                  <a:pt x="201" y="244"/>
                </a:lnTo>
                <a:lnTo>
                  <a:pt x="178" y="229"/>
                </a:lnTo>
                <a:lnTo>
                  <a:pt x="155" y="214"/>
                </a:lnTo>
                <a:lnTo>
                  <a:pt x="133" y="198"/>
                </a:lnTo>
                <a:lnTo>
                  <a:pt x="112" y="180"/>
                </a:lnTo>
                <a:lnTo>
                  <a:pt x="92" y="162"/>
                </a:lnTo>
                <a:lnTo>
                  <a:pt x="72" y="142"/>
                </a:lnTo>
                <a:lnTo>
                  <a:pt x="52" y="122"/>
                </a:lnTo>
                <a:lnTo>
                  <a:pt x="34" y="99"/>
                </a:lnTo>
                <a:lnTo>
                  <a:pt x="18" y="78"/>
                </a:lnTo>
                <a:lnTo>
                  <a:pt x="10" y="60"/>
                </a:lnTo>
                <a:lnTo>
                  <a:pt x="3" y="43"/>
                </a:lnTo>
                <a:lnTo>
                  <a:pt x="0" y="25"/>
                </a:lnTo>
                <a:lnTo>
                  <a:pt x="3" y="7"/>
                </a:lnTo>
                <a:lnTo>
                  <a:pt x="15" y="2"/>
                </a:lnTo>
                <a:lnTo>
                  <a:pt x="24" y="0"/>
                </a:lnTo>
                <a:lnTo>
                  <a:pt x="36" y="4"/>
                </a:lnTo>
                <a:lnTo>
                  <a:pt x="46" y="7"/>
                </a:lnTo>
                <a:lnTo>
                  <a:pt x="57" y="14"/>
                </a:lnTo>
                <a:lnTo>
                  <a:pt x="67" y="20"/>
                </a:lnTo>
                <a:lnTo>
                  <a:pt x="79" y="25"/>
                </a:lnTo>
                <a:lnTo>
                  <a:pt x="89" y="30"/>
                </a:lnTo>
                <a:close/>
              </a:path>
            </a:pathLst>
          </a:custGeom>
          <a:solidFill>
            <a:srgbClr val="FF00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2" name="Freeform 10"/>
          <p:cNvSpPr>
            <a:spLocks/>
          </p:cNvSpPr>
          <p:nvPr/>
        </p:nvSpPr>
        <p:spPr bwMode="auto">
          <a:xfrm>
            <a:off x="3451225" y="2687638"/>
            <a:ext cx="674688" cy="522287"/>
          </a:xfrm>
          <a:custGeom>
            <a:avLst/>
            <a:gdLst/>
            <a:ahLst/>
            <a:cxnLst>
              <a:cxn ang="0">
                <a:pos x="425" y="20"/>
              </a:cxn>
              <a:cxn ang="0">
                <a:pos x="425" y="46"/>
              </a:cxn>
              <a:cxn ang="0">
                <a:pos x="415" y="71"/>
              </a:cxn>
              <a:cxn ang="0">
                <a:pos x="400" y="97"/>
              </a:cxn>
              <a:cxn ang="0">
                <a:pos x="384" y="122"/>
              </a:cxn>
              <a:cxn ang="0">
                <a:pos x="358" y="155"/>
              </a:cxn>
              <a:cxn ang="0">
                <a:pos x="330" y="184"/>
              </a:cxn>
              <a:cxn ang="0">
                <a:pos x="300" y="211"/>
              </a:cxn>
              <a:cxn ang="0">
                <a:pos x="269" y="236"/>
              </a:cxn>
              <a:cxn ang="0">
                <a:pos x="237" y="257"/>
              </a:cxn>
              <a:cxn ang="0">
                <a:pos x="204" y="277"/>
              </a:cxn>
              <a:cxn ang="0">
                <a:pos x="170" y="296"/>
              </a:cxn>
              <a:cxn ang="0">
                <a:pos x="134" y="316"/>
              </a:cxn>
              <a:cxn ang="0">
                <a:pos x="117" y="320"/>
              </a:cxn>
              <a:cxn ang="0">
                <a:pos x="102" y="323"/>
              </a:cxn>
              <a:cxn ang="0">
                <a:pos x="86" y="326"/>
              </a:cxn>
              <a:cxn ang="0">
                <a:pos x="69" y="328"/>
              </a:cxn>
              <a:cxn ang="0">
                <a:pos x="53" y="329"/>
              </a:cxn>
              <a:cxn ang="0">
                <a:pos x="38" y="328"/>
              </a:cxn>
              <a:cxn ang="0">
                <a:pos x="20" y="326"/>
              </a:cxn>
              <a:cxn ang="0">
                <a:pos x="4" y="321"/>
              </a:cxn>
              <a:cxn ang="0">
                <a:pos x="0" y="316"/>
              </a:cxn>
              <a:cxn ang="0">
                <a:pos x="2" y="311"/>
              </a:cxn>
              <a:cxn ang="0">
                <a:pos x="4" y="306"/>
              </a:cxn>
              <a:cxn ang="0">
                <a:pos x="5" y="303"/>
              </a:cxn>
              <a:cxn ang="0">
                <a:pos x="18" y="277"/>
              </a:cxn>
              <a:cxn ang="0">
                <a:pos x="33" y="250"/>
              </a:cxn>
              <a:cxn ang="0">
                <a:pos x="50" y="226"/>
              </a:cxn>
              <a:cxn ang="0">
                <a:pos x="69" y="201"/>
              </a:cxn>
              <a:cxn ang="0">
                <a:pos x="91" y="178"/>
              </a:cxn>
              <a:cxn ang="0">
                <a:pos x="112" y="157"/>
              </a:cxn>
              <a:cxn ang="0">
                <a:pos x="137" y="135"/>
              </a:cxn>
              <a:cxn ang="0">
                <a:pos x="162" y="115"/>
              </a:cxn>
              <a:cxn ang="0">
                <a:pos x="188" y="97"/>
              </a:cxn>
              <a:cxn ang="0">
                <a:pos x="214" y="79"/>
              </a:cxn>
              <a:cxn ang="0">
                <a:pos x="242" y="63"/>
              </a:cxn>
              <a:cxn ang="0">
                <a:pos x="270" y="48"/>
              </a:cxn>
              <a:cxn ang="0">
                <a:pos x="300" y="35"/>
              </a:cxn>
              <a:cxn ang="0">
                <a:pos x="330" y="21"/>
              </a:cxn>
              <a:cxn ang="0">
                <a:pos x="359" y="10"/>
              </a:cxn>
              <a:cxn ang="0">
                <a:pos x="389" y="0"/>
              </a:cxn>
              <a:cxn ang="0">
                <a:pos x="399" y="0"/>
              </a:cxn>
              <a:cxn ang="0">
                <a:pos x="410" y="3"/>
              </a:cxn>
              <a:cxn ang="0">
                <a:pos x="420" y="10"/>
              </a:cxn>
              <a:cxn ang="0">
                <a:pos x="425" y="20"/>
              </a:cxn>
            </a:cxnLst>
            <a:rect l="0" t="0" r="r" b="b"/>
            <a:pathLst>
              <a:path w="425" h="329">
                <a:moveTo>
                  <a:pt x="425" y="20"/>
                </a:moveTo>
                <a:lnTo>
                  <a:pt x="425" y="46"/>
                </a:lnTo>
                <a:lnTo>
                  <a:pt x="415" y="71"/>
                </a:lnTo>
                <a:lnTo>
                  <a:pt x="400" y="97"/>
                </a:lnTo>
                <a:lnTo>
                  <a:pt x="384" y="122"/>
                </a:lnTo>
                <a:lnTo>
                  <a:pt x="358" y="155"/>
                </a:lnTo>
                <a:lnTo>
                  <a:pt x="330" y="184"/>
                </a:lnTo>
                <a:lnTo>
                  <a:pt x="300" y="211"/>
                </a:lnTo>
                <a:lnTo>
                  <a:pt x="269" y="236"/>
                </a:lnTo>
                <a:lnTo>
                  <a:pt x="237" y="257"/>
                </a:lnTo>
                <a:lnTo>
                  <a:pt x="204" y="277"/>
                </a:lnTo>
                <a:lnTo>
                  <a:pt x="170" y="296"/>
                </a:lnTo>
                <a:lnTo>
                  <a:pt x="134" y="316"/>
                </a:lnTo>
                <a:lnTo>
                  <a:pt x="117" y="320"/>
                </a:lnTo>
                <a:lnTo>
                  <a:pt x="102" y="323"/>
                </a:lnTo>
                <a:lnTo>
                  <a:pt x="86" y="326"/>
                </a:lnTo>
                <a:lnTo>
                  <a:pt x="69" y="328"/>
                </a:lnTo>
                <a:lnTo>
                  <a:pt x="53" y="329"/>
                </a:lnTo>
                <a:lnTo>
                  <a:pt x="38" y="328"/>
                </a:lnTo>
                <a:lnTo>
                  <a:pt x="20" y="326"/>
                </a:lnTo>
                <a:lnTo>
                  <a:pt x="4" y="321"/>
                </a:lnTo>
                <a:lnTo>
                  <a:pt x="0" y="316"/>
                </a:lnTo>
                <a:lnTo>
                  <a:pt x="2" y="311"/>
                </a:lnTo>
                <a:lnTo>
                  <a:pt x="4" y="306"/>
                </a:lnTo>
                <a:lnTo>
                  <a:pt x="5" y="303"/>
                </a:lnTo>
                <a:lnTo>
                  <a:pt x="18" y="277"/>
                </a:lnTo>
                <a:lnTo>
                  <a:pt x="33" y="250"/>
                </a:lnTo>
                <a:lnTo>
                  <a:pt x="50" y="226"/>
                </a:lnTo>
                <a:lnTo>
                  <a:pt x="69" y="201"/>
                </a:lnTo>
                <a:lnTo>
                  <a:pt x="91" y="178"/>
                </a:lnTo>
                <a:lnTo>
                  <a:pt x="112" y="157"/>
                </a:lnTo>
                <a:lnTo>
                  <a:pt x="137" y="135"/>
                </a:lnTo>
                <a:lnTo>
                  <a:pt x="162" y="115"/>
                </a:lnTo>
                <a:lnTo>
                  <a:pt x="188" y="97"/>
                </a:lnTo>
                <a:lnTo>
                  <a:pt x="214" y="79"/>
                </a:lnTo>
                <a:lnTo>
                  <a:pt x="242" y="63"/>
                </a:lnTo>
                <a:lnTo>
                  <a:pt x="270" y="48"/>
                </a:lnTo>
                <a:lnTo>
                  <a:pt x="300" y="35"/>
                </a:lnTo>
                <a:lnTo>
                  <a:pt x="330" y="21"/>
                </a:lnTo>
                <a:lnTo>
                  <a:pt x="359" y="10"/>
                </a:lnTo>
                <a:lnTo>
                  <a:pt x="389" y="0"/>
                </a:lnTo>
                <a:lnTo>
                  <a:pt x="399" y="0"/>
                </a:lnTo>
                <a:lnTo>
                  <a:pt x="410" y="3"/>
                </a:lnTo>
                <a:lnTo>
                  <a:pt x="420" y="10"/>
                </a:lnTo>
                <a:lnTo>
                  <a:pt x="425" y="20"/>
                </a:lnTo>
                <a:close/>
              </a:path>
            </a:pathLst>
          </a:custGeom>
          <a:solidFill>
            <a:srgbClr val="FF00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3" name="Freeform 11"/>
          <p:cNvSpPr>
            <a:spLocks/>
          </p:cNvSpPr>
          <p:nvPr/>
        </p:nvSpPr>
        <p:spPr bwMode="auto">
          <a:xfrm>
            <a:off x="4427538" y="2708275"/>
            <a:ext cx="339725" cy="739775"/>
          </a:xfrm>
          <a:custGeom>
            <a:avLst/>
            <a:gdLst/>
            <a:ahLst/>
            <a:cxnLst>
              <a:cxn ang="0">
                <a:pos x="55" y="12"/>
              </a:cxn>
              <a:cxn ang="0">
                <a:pos x="78" y="41"/>
              </a:cxn>
              <a:cxn ang="0">
                <a:pos x="101" y="71"/>
              </a:cxn>
              <a:cxn ang="0">
                <a:pos x="122" y="101"/>
              </a:cxn>
              <a:cxn ang="0">
                <a:pos x="144" y="130"/>
              </a:cxn>
              <a:cxn ang="0">
                <a:pos x="162" y="160"/>
              </a:cxn>
              <a:cxn ang="0">
                <a:pos x="178" y="191"/>
              </a:cxn>
              <a:cxn ang="0">
                <a:pos x="191" y="222"/>
              </a:cxn>
              <a:cxn ang="0">
                <a:pos x="201" y="255"/>
              </a:cxn>
              <a:cxn ang="0">
                <a:pos x="211" y="308"/>
              </a:cxn>
              <a:cxn ang="0">
                <a:pos x="214" y="357"/>
              </a:cxn>
              <a:cxn ang="0">
                <a:pos x="213" y="408"/>
              </a:cxn>
              <a:cxn ang="0">
                <a:pos x="206" y="463"/>
              </a:cxn>
              <a:cxn ang="0">
                <a:pos x="203" y="466"/>
              </a:cxn>
              <a:cxn ang="0">
                <a:pos x="173" y="458"/>
              </a:cxn>
              <a:cxn ang="0">
                <a:pos x="145" y="443"/>
              </a:cxn>
              <a:cxn ang="0">
                <a:pos x="121" y="423"/>
              </a:cxn>
              <a:cxn ang="0">
                <a:pos x="99" y="400"/>
              </a:cxn>
              <a:cxn ang="0">
                <a:pos x="81" y="376"/>
              </a:cxn>
              <a:cxn ang="0">
                <a:pos x="65" y="348"/>
              </a:cxn>
              <a:cxn ang="0">
                <a:pos x="53" y="321"/>
              </a:cxn>
              <a:cxn ang="0">
                <a:pos x="45" y="295"/>
              </a:cxn>
              <a:cxn ang="0">
                <a:pos x="37" y="237"/>
              </a:cxn>
              <a:cxn ang="0">
                <a:pos x="30" y="180"/>
              </a:cxn>
              <a:cxn ang="0">
                <a:pos x="18" y="125"/>
              </a:cxn>
              <a:cxn ang="0">
                <a:pos x="4" y="71"/>
              </a:cxn>
              <a:cxn ang="0">
                <a:pos x="2" y="53"/>
              </a:cxn>
              <a:cxn ang="0">
                <a:pos x="0" y="35"/>
              </a:cxn>
              <a:cxn ang="0">
                <a:pos x="5" y="17"/>
              </a:cxn>
              <a:cxn ang="0">
                <a:pos x="20" y="2"/>
              </a:cxn>
              <a:cxn ang="0">
                <a:pos x="30" y="0"/>
              </a:cxn>
              <a:cxn ang="0">
                <a:pos x="40" y="2"/>
              </a:cxn>
              <a:cxn ang="0">
                <a:pos x="46" y="7"/>
              </a:cxn>
              <a:cxn ang="0">
                <a:pos x="55" y="12"/>
              </a:cxn>
            </a:cxnLst>
            <a:rect l="0" t="0" r="r" b="b"/>
            <a:pathLst>
              <a:path w="214" h="466">
                <a:moveTo>
                  <a:pt x="55" y="12"/>
                </a:moveTo>
                <a:lnTo>
                  <a:pt x="78" y="41"/>
                </a:lnTo>
                <a:lnTo>
                  <a:pt x="101" y="71"/>
                </a:lnTo>
                <a:lnTo>
                  <a:pt x="122" y="101"/>
                </a:lnTo>
                <a:lnTo>
                  <a:pt x="144" y="130"/>
                </a:lnTo>
                <a:lnTo>
                  <a:pt x="162" y="160"/>
                </a:lnTo>
                <a:lnTo>
                  <a:pt x="178" y="191"/>
                </a:lnTo>
                <a:lnTo>
                  <a:pt x="191" y="222"/>
                </a:lnTo>
                <a:lnTo>
                  <a:pt x="201" y="255"/>
                </a:lnTo>
                <a:lnTo>
                  <a:pt x="211" y="308"/>
                </a:lnTo>
                <a:lnTo>
                  <a:pt x="214" y="357"/>
                </a:lnTo>
                <a:lnTo>
                  <a:pt x="213" y="408"/>
                </a:lnTo>
                <a:lnTo>
                  <a:pt x="206" y="463"/>
                </a:lnTo>
                <a:lnTo>
                  <a:pt x="203" y="466"/>
                </a:lnTo>
                <a:lnTo>
                  <a:pt x="173" y="458"/>
                </a:lnTo>
                <a:lnTo>
                  <a:pt x="145" y="443"/>
                </a:lnTo>
                <a:lnTo>
                  <a:pt x="121" y="423"/>
                </a:lnTo>
                <a:lnTo>
                  <a:pt x="99" y="400"/>
                </a:lnTo>
                <a:lnTo>
                  <a:pt x="81" y="376"/>
                </a:lnTo>
                <a:lnTo>
                  <a:pt x="65" y="348"/>
                </a:lnTo>
                <a:lnTo>
                  <a:pt x="53" y="321"/>
                </a:lnTo>
                <a:lnTo>
                  <a:pt x="45" y="295"/>
                </a:lnTo>
                <a:lnTo>
                  <a:pt x="37" y="237"/>
                </a:lnTo>
                <a:lnTo>
                  <a:pt x="30" y="180"/>
                </a:lnTo>
                <a:lnTo>
                  <a:pt x="18" y="125"/>
                </a:lnTo>
                <a:lnTo>
                  <a:pt x="4" y="71"/>
                </a:lnTo>
                <a:lnTo>
                  <a:pt x="2" y="53"/>
                </a:lnTo>
                <a:lnTo>
                  <a:pt x="0" y="35"/>
                </a:lnTo>
                <a:lnTo>
                  <a:pt x="5" y="17"/>
                </a:lnTo>
                <a:lnTo>
                  <a:pt x="20" y="2"/>
                </a:lnTo>
                <a:lnTo>
                  <a:pt x="30" y="0"/>
                </a:lnTo>
                <a:lnTo>
                  <a:pt x="40" y="2"/>
                </a:lnTo>
                <a:lnTo>
                  <a:pt x="46" y="7"/>
                </a:lnTo>
                <a:lnTo>
                  <a:pt x="55" y="12"/>
                </a:lnTo>
                <a:close/>
              </a:path>
            </a:pathLst>
          </a:custGeom>
          <a:solidFill>
            <a:srgbClr val="FF00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4" name="Freeform 12"/>
          <p:cNvSpPr>
            <a:spLocks/>
          </p:cNvSpPr>
          <p:nvPr/>
        </p:nvSpPr>
        <p:spPr bwMode="auto">
          <a:xfrm>
            <a:off x="4048125" y="2747963"/>
            <a:ext cx="292100" cy="787400"/>
          </a:xfrm>
          <a:custGeom>
            <a:avLst/>
            <a:gdLst/>
            <a:ahLst/>
            <a:cxnLst>
              <a:cxn ang="0">
                <a:pos x="156" y="11"/>
              </a:cxn>
              <a:cxn ang="0">
                <a:pos x="171" y="56"/>
              </a:cxn>
              <a:cxn ang="0">
                <a:pos x="181" y="107"/>
              </a:cxn>
              <a:cxn ang="0">
                <a:pos x="184" y="160"/>
              </a:cxn>
              <a:cxn ang="0">
                <a:pos x="183" y="216"/>
              </a:cxn>
              <a:cxn ang="0">
                <a:pos x="176" y="272"/>
              </a:cxn>
              <a:cxn ang="0">
                <a:pos x="164" y="326"/>
              </a:cxn>
              <a:cxn ang="0">
                <a:pos x="150" y="377"/>
              </a:cxn>
              <a:cxn ang="0">
                <a:pos x="131" y="423"/>
              </a:cxn>
              <a:cxn ang="0">
                <a:pos x="128" y="431"/>
              </a:cxn>
              <a:cxn ang="0">
                <a:pos x="122" y="441"/>
              </a:cxn>
              <a:cxn ang="0">
                <a:pos x="115" y="451"/>
              </a:cxn>
              <a:cxn ang="0">
                <a:pos x="107" y="461"/>
              </a:cxn>
              <a:cxn ang="0">
                <a:pos x="99" y="471"/>
              </a:cxn>
              <a:cxn ang="0">
                <a:pos x="89" y="481"/>
              </a:cxn>
              <a:cxn ang="0">
                <a:pos x="79" y="489"/>
              </a:cxn>
              <a:cxn ang="0">
                <a:pos x="69" y="496"/>
              </a:cxn>
              <a:cxn ang="0">
                <a:pos x="52" y="478"/>
              </a:cxn>
              <a:cxn ang="0">
                <a:pos x="38" y="456"/>
              </a:cxn>
              <a:cxn ang="0">
                <a:pos x="26" y="435"/>
              </a:cxn>
              <a:cxn ang="0">
                <a:pos x="15" y="410"/>
              </a:cxn>
              <a:cxn ang="0">
                <a:pos x="8" y="387"/>
              </a:cxn>
              <a:cxn ang="0">
                <a:pos x="1" y="362"/>
              </a:cxn>
              <a:cxn ang="0">
                <a:pos x="0" y="339"/>
              </a:cxn>
              <a:cxn ang="0">
                <a:pos x="0" y="318"/>
              </a:cxn>
              <a:cxn ang="0">
                <a:pos x="0" y="303"/>
              </a:cxn>
              <a:cxn ang="0">
                <a:pos x="1" y="290"/>
              </a:cxn>
              <a:cxn ang="0">
                <a:pos x="3" y="277"/>
              </a:cxn>
              <a:cxn ang="0">
                <a:pos x="5" y="262"/>
              </a:cxn>
              <a:cxn ang="0">
                <a:pos x="11" y="227"/>
              </a:cxn>
              <a:cxn ang="0">
                <a:pos x="20" y="193"/>
              </a:cxn>
              <a:cxn ang="0">
                <a:pos x="29" y="160"/>
              </a:cxn>
              <a:cxn ang="0">
                <a:pos x="43" y="128"/>
              </a:cxn>
              <a:cxn ang="0">
                <a:pos x="57" y="97"/>
              </a:cxn>
              <a:cxn ang="0">
                <a:pos x="74" y="67"/>
              </a:cxn>
              <a:cxn ang="0">
                <a:pos x="94" y="38"/>
              </a:cxn>
              <a:cxn ang="0">
                <a:pos x="115" y="10"/>
              </a:cxn>
              <a:cxn ang="0">
                <a:pos x="125" y="2"/>
              </a:cxn>
              <a:cxn ang="0">
                <a:pos x="136" y="0"/>
              </a:cxn>
              <a:cxn ang="0">
                <a:pos x="148" y="3"/>
              </a:cxn>
              <a:cxn ang="0">
                <a:pos x="156" y="11"/>
              </a:cxn>
            </a:cxnLst>
            <a:rect l="0" t="0" r="r" b="b"/>
            <a:pathLst>
              <a:path w="184" h="496">
                <a:moveTo>
                  <a:pt x="156" y="11"/>
                </a:moveTo>
                <a:lnTo>
                  <a:pt x="171" y="56"/>
                </a:lnTo>
                <a:lnTo>
                  <a:pt x="181" y="107"/>
                </a:lnTo>
                <a:lnTo>
                  <a:pt x="184" y="160"/>
                </a:lnTo>
                <a:lnTo>
                  <a:pt x="183" y="216"/>
                </a:lnTo>
                <a:lnTo>
                  <a:pt x="176" y="272"/>
                </a:lnTo>
                <a:lnTo>
                  <a:pt x="164" y="326"/>
                </a:lnTo>
                <a:lnTo>
                  <a:pt x="150" y="377"/>
                </a:lnTo>
                <a:lnTo>
                  <a:pt x="131" y="423"/>
                </a:lnTo>
                <a:lnTo>
                  <a:pt x="128" y="431"/>
                </a:lnTo>
                <a:lnTo>
                  <a:pt x="122" y="441"/>
                </a:lnTo>
                <a:lnTo>
                  <a:pt x="115" y="451"/>
                </a:lnTo>
                <a:lnTo>
                  <a:pt x="107" y="461"/>
                </a:lnTo>
                <a:lnTo>
                  <a:pt x="99" y="471"/>
                </a:lnTo>
                <a:lnTo>
                  <a:pt x="89" y="481"/>
                </a:lnTo>
                <a:lnTo>
                  <a:pt x="79" y="489"/>
                </a:lnTo>
                <a:lnTo>
                  <a:pt x="69" y="496"/>
                </a:lnTo>
                <a:lnTo>
                  <a:pt x="52" y="478"/>
                </a:lnTo>
                <a:lnTo>
                  <a:pt x="38" y="456"/>
                </a:lnTo>
                <a:lnTo>
                  <a:pt x="26" y="435"/>
                </a:lnTo>
                <a:lnTo>
                  <a:pt x="15" y="410"/>
                </a:lnTo>
                <a:lnTo>
                  <a:pt x="8" y="387"/>
                </a:lnTo>
                <a:lnTo>
                  <a:pt x="1" y="362"/>
                </a:lnTo>
                <a:lnTo>
                  <a:pt x="0" y="339"/>
                </a:lnTo>
                <a:lnTo>
                  <a:pt x="0" y="318"/>
                </a:lnTo>
                <a:lnTo>
                  <a:pt x="0" y="303"/>
                </a:lnTo>
                <a:lnTo>
                  <a:pt x="1" y="290"/>
                </a:lnTo>
                <a:lnTo>
                  <a:pt x="3" y="277"/>
                </a:lnTo>
                <a:lnTo>
                  <a:pt x="5" y="262"/>
                </a:lnTo>
                <a:lnTo>
                  <a:pt x="11" y="227"/>
                </a:lnTo>
                <a:lnTo>
                  <a:pt x="20" y="193"/>
                </a:lnTo>
                <a:lnTo>
                  <a:pt x="29" y="160"/>
                </a:lnTo>
                <a:lnTo>
                  <a:pt x="43" y="128"/>
                </a:lnTo>
                <a:lnTo>
                  <a:pt x="57" y="97"/>
                </a:lnTo>
                <a:lnTo>
                  <a:pt x="74" y="67"/>
                </a:lnTo>
                <a:lnTo>
                  <a:pt x="94" y="38"/>
                </a:lnTo>
                <a:lnTo>
                  <a:pt x="115" y="10"/>
                </a:lnTo>
                <a:lnTo>
                  <a:pt x="125" y="2"/>
                </a:lnTo>
                <a:lnTo>
                  <a:pt x="136" y="0"/>
                </a:lnTo>
                <a:lnTo>
                  <a:pt x="148" y="3"/>
                </a:lnTo>
                <a:lnTo>
                  <a:pt x="156" y="11"/>
                </a:lnTo>
                <a:close/>
              </a:path>
            </a:pathLst>
          </a:custGeom>
          <a:solidFill>
            <a:srgbClr val="FF00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5" name="Freeform 13"/>
          <p:cNvSpPr>
            <a:spLocks/>
          </p:cNvSpPr>
          <p:nvPr/>
        </p:nvSpPr>
        <p:spPr bwMode="auto">
          <a:xfrm>
            <a:off x="5349875" y="2951163"/>
            <a:ext cx="522288" cy="1004887"/>
          </a:xfrm>
          <a:custGeom>
            <a:avLst/>
            <a:gdLst/>
            <a:ahLst/>
            <a:cxnLst>
              <a:cxn ang="0">
                <a:pos x="304" y="86"/>
              </a:cxn>
              <a:cxn ang="0">
                <a:pos x="290" y="109"/>
              </a:cxn>
              <a:cxn ang="0">
                <a:pos x="271" y="134"/>
              </a:cxn>
              <a:cxn ang="0">
                <a:pos x="253" y="157"/>
              </a:cxn>
              <a:cxn ang="0">
                <a:pos x="252" y="167"/>
              </a:cxn>
              <a:cxn ang="0">
                <a:pos x="270" y="168"/>
              </a:cxn>
              <a:cxn ang="0">
                <a:pos x="286" y="172"/>
              </a:cxn>
              <a:cxn ang="0">
                <a:pos x="303" y="177"/>
              </a:cxn>
              <a:cxn ang="0">
                <a:pos x="293" y="188"/>
              </a:cxn>
              <a:cxn ang="0">
                <a:pos x="258" y="208"/>
              </a:cxn>
              <a:cxn ang="0">
                <a:pos x="227" y="233"/>
              </a:cxn>
              <a:cxn ang="0">
                <a:pos x="199" y="259"/>
              </a:cxn>
              <a:cxn ang="0">
                <a:pos x="194" y="274"/>
              </a:cxn>
              <a:cxn ang="0">
                <a:pos x="207" y="274"/>
              </a:cxn>
              <a:cxn ang="0">
                <a:pos x="222" y="274"/>
              </a:cxn>
              <a:cxn ang="0">
                <a:pos x="237" y="275"/>
              </a:cxn>
              <a:cxn ang="0">
                <a:pos x="237" y="289"/>
              </a:cxn>
              <a:cxn ang="0">
                <a:pos x="209" y="308"/>
              </a:cxn>
              <a:cxn ang="0">
                <a:pos x="155" y="361"/>
              </a:cxn>
              <a:cxn ang="0">
                <a:pos x="99" y="458"/>
              </a:cxn>
              <a:cxn ang="0">
                <a:pos x="67" y="552"/>
              </a:cxn>
              <a:cxn ang="0">
                <a:pos x="52" y="618"/>
              </a:cxn>
              <a:cxn ang="0">
                <a:pos x="43" y="625"/>
              </a:cxn>
              <a:cxn ang="0">
                <a:pos x="38" y="603"/>
              </a:cxn>
              <a:cxn ang="0">
                <a:pos x="23" y="544"/>
              </a:cxn>
              <a:cxn ang="0">
                <a:pos x="3" y="445"/>
              </a:cxn>
              <a:cxn ang="0">
                <a:pos x="1" y="345"/>
              </a:cxn>
              <a:cxn ang="0">
                <a:pos x="29" y="246"/>
              </a:cxn>
              <a:cxn ang="0">
                <a:pos x="82" y="170"/>
              </a:cxn>
              <a:cxn ang="0">
                <a:pos x="133" y="121"/>
              </a:cxn>
              <a:cxn ang="0">
                <a:pos x="192" y="79"/>
              </a:cxn>
              <a:cxn ang="0">
                <a:pos x="255" y="45"/>
              </a:cxn>
              <a:cxn ang="0">
                <a:pos x="329" y="0"/>
              </a:cxn>
              <a:cxn ang="0">
                <a:pos x="322" y="40"/>
              </a:cxn>
              <a:cxn ang="0">
                <a:pos x="311" y="76"/>
              </a:cxn>
            </a:cxnLst>
            <a:rect l="0" t="0" r="r" b="b"/>
            <a:pathLst>
              <a:path w="329" h="633">
                <a:moveTo>
                  <a:pt x="311" y="76"/>
                </a:moveTo>
                <a:lnTo>
                  <a:pt x="304" y="86"/>
                </a:lnTo>
                <a:lnTo>
                  <a:pt x="298" y="98"/>
                </a:lnTo>
                <a:lnTo>
                  <a:pt x="290" y="109"/>
                </a:lnTo>
                <a:lnTo>
                  <a:pt x="281" y="122"/>
                </a:lnTo>
                <a:lnTo>
                  <a:pt x="271" y="134"/>
                </a:lnTo>
                <a:lnTo>
                  <a:pt x="262" y="145"/>
                </a:lnTo>
                <a:lnTo>
                  <a:pt x="253" y="157"/>
                </a:lnTo>
                <a:lnTo>
                  <a:pt x="243" y="165"/>
                </a:lnTo>
                <a:lnTo>
                  <a:pt x="252" y="167"/>
                </a:lnTo>
                <a:lnTo>
                  <a:pt x="260" y="167"/>
                </a:lnTo>
                <a:lnTo>
                  <a:pt x="270" y="168"/>
                </a:lnTo>
                <a:lnTo>
                  <a:pt x="278" y="170"/>
                </a:lnTo>
                <a:lnTo>
                  <a:pt x="286" y="172"/>
                </a:lnTo>
                <a:lnTo>
                  <a:pt x="294" y="173"/>
                </a:lnTo>
                <a:lnTo>
                  <a:pt x="303" y="177"/>
                </a:lnTo>
                <a:lnTo>
                  <a:pt x="311" y="180"/>
                </a:lnTo>
                <a:lnTo>
                  <a:pt x="293" y="188"/>
                </a:lnTo>
                <a:lnTo>
                  <a:pt x="276" y="198"/>
                </a:lnTo>
                <a:lnTo>
                  <a:pt x="258" y="208"/>
                </a:lnTo>
                <a:lnTo>
                  <a:pt x="243" y="219"/>
                </a:lnTo>
                <a:lnTo>
                  <a:pt x="227" y="233"/>
                </a:lnTo>
                <a:lnTo>
                  <a:pt x="212" y="246"/>
                </a:lnTo>
                <a:lnTo>
                  <a:pt x="199" y="259"/>
                </a:lnTo>
                <a:lnTo>
                  <a:pt x="186" y="274"/>
                </a:lnTo>
                <a:lnTo>
                  <a:pt x="194" y="274"/>
                </a:lnTo>
                <a:lnTo>
                  <a:pt x="201" y="274"/>
                </a:lnTo>
                <a:lnTo>
                  <a:pt x="207" y="274"/>
                </a:lnTo>
                <a:lnTo>
                  <a:pt x="215" y="274"/>
                </a:lnTo>
                <a:lnTo>
                  <a:pt x="222" y="274"/>
                </a:lnTo>
                <a:lnTo>
                  <a:pt x="229" y="275"/>
                </a:lnTo>
                <a:lnTo>
                  <a:pt x="237" y="275"/>
                </a:lnTo>
                <a:lnTo>
                  <a:pt x="245" y="277"/>
                </a:lnTo>
                <a:lnTo>
                  <a:pt x="237" y="289"/>
                </a:lnTo>
                <a:lnTo>
                  <a:pt x="224" y="298"/>
                </a:lnTo>
                <a:lnTo>
                  <a:pt x="209" y="308"/>
                </a:lnTo>
                <a:lnTo>
                  <a:pt x="197" y="320"/>
                </a:lnTo>
                <a:lnTo>
                  <a:pt x="155" y="361"/>
                </a:lnTo>
                <a:lnTo>
                  <a:pt x="123" y="409"/>
                </a:lnTo>
                <a:lnTo>
                  <a:pt x="99" y="458"/>
                </a:lnTo>
                <a:lnTo>
                  <a:pt x="80" y="506"/>
                </a:lnTo>
                <a:lnTo>
                  <a:pt x="67" y="552"/>
                </a:lnTo>
                <a:lnTo>
                  <a:pt x="59" y="590"/>
                </a:lnTo>
                <a:lnTo>
                  <a:pt x="52" y="618"/>
                </a:lnTo>
                <a:lnTo>
                  <a:pt x="46" y="633"/>
                </a:lnTo>
                <a:lnTo>
                  <a:pt x="43" y="625"/>
                </a:lnTo>
                <a:lnTo>
                  <a:pt x="41" y="615"/>
                </a:lnTo>
                <a:lnTo>
                  <a:pt x="38" y="603"/>
                </a:lnTo>
                <a:lnTo>
                  <a:pt x="36" y="593"/>
                </a:lnTo>
                <a:lnTo>
                  <a:pt x="23" y="544"/>
                </a:lnTo>
                <a:lnTo>
                  <a:pt x="11" y="494"/>
                </a:lnTo>
                <a:lnTo>
                  <a:pt x="3" y="445"/>
                </a:lnTo>
                <a:lnTo>
                  <a:pt x="0" y="394"/>
                </a:lnTo>
                <a:lnTo>
                  <a:pt x="1" y="345"/>
                </a:lnTo>
                <a:lnTo>
                  <a:pt x="11" y="295"/>
                </a:lnTo>
                <a:lnTo>
                  <a:pt x="29" y="246"/>
                </a:lnTo>
                <a:lnTo>
                  <a:pt x="59" y="200"/>
                </a:lnTo>
                <a:lnTo>
                  <a:pt x="82" y="170"/>
                </a:lnTo>
                <a:lnTo>
                  <a:pt x="107" y="144"/>
                </a:lnTo>
                <a:lnTo>
                  <a:pt x="133" y="121"/>
                </a:lnTo>
                <a:lnTo>
                  <a:pt x="163" y="99"/>
                </a:lnTo>
                <a:lnTo>
                  <a:pt x="192" y="79"/>
                </a:lnTo>
                <a:lnTo>
                  <a:pt x="224" y="61"/>
                </a:lnTo>
                <a:lnTo>
                  <a:pt x="255" y="45"/>
                </a:lnTo>
                <a:lnTo>
                  <a:pt x="288" y="28"/>
                </a:lnTo>
                <a:lnTo>
                  <a:pt x="329" y="0"/>
                </a:lnTo>
                <a:lnTo>
                  <a:pt x="329" y="22"/>
                </a:lnTo>
                <a:lnTo>
                  <a:pt x="322" y="40"/>
                </a:lnTo>
                <a:lnTo>
                  <a:pt x="316" y="58"/>
                </a:lnTo>
                <a:lnTo>
                  <a:pt x="311" y="76"/>
                </a:lnTo>
                <a:close/>
              </a:path>
            </a:pathLst>
          </a:custGeom>
          <a:solidFill>
            <a:srgbClr val="3EBC3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6" name="Freeform 14"/>
          <p:cNvSpPr>
            <a:spLocks/>
          </p:cNvSpPr>
          <p:nvPr/>
        </p:nvSpPr>
        <p:spPr bwMode="auto">
          <a:xfrm>
            <a:off x="4767263" y="3054350"/>
            <a:ext cx="598487" cy="3784600"/>
          </a:xfrm>
          <a:custGeom>
            <a:avLst/>
            <a:gdLst/>
            <a:ahLst/>
            <a:cxnLst>
              <a:cxn ang="0">
                <a:pos x="112" y="90"/>
              </a:cxn>
              <a:cxn ang="0">
                <a:pos x="166" y="168"/>
              </a:cxn>
              <a:cxn ang="0">
                <a:pos x="214" y="245"/>
              </a:cxn>
              <a:cxn ang="0">
                <a:pos x="255" y="324"/>
              </a:cxn>
              <a:cxn ang="0">
                <a:pos x="289" y="406"/>
              </a:cxn>
              <a:cxn ang="0">
                <a:pos x="317" y="489"/>
              </a:cxn>
              <a:cxn ang="0">
                <a:pos x="340" y="573"/>
              </a:cxn>
              <a:cxn ang="0">
                <a:pos x="359" y="660"/>
              </a:cxn>
              <a:cxn ang="0">
                <a:pos x="373" y="793"/>
              </a:cxn>
              <a:cxn ang="0">
                <a:pos x="377" y="973"/>
              </a:cxn>
              <a:cxn ang="0">
                <a:pos x="362" y="1148"/>
              </a:cxn>
              <a:cxn ang="0">
                <a:pos x="331" y="1317"/>
              </a:cxn>
              <a:cxn ang="0">
                <a:pos x="293" y="1469"/>
              </a:cxn>
              <a:cxn ang="0">
                <a:pos x="251" y="1602"/>
              </a:cxn>
              <a:cxn ang="0">
                <a:pos x="209" y="1736"/>
              </a:cxn>
              <a:cxn ang="0">
                <a:pos x="166" y="1871"/>
              </a:cxn>
              <a:cxn ang="0">
                <a:pos x="138" y="1996"/>
              </a:cxn>
              <a:cxn ang="0">
                <a:pos x="133" y="2106"/>
              </a:cxn>
              <a:cxn ang="0">
                <a:pos x="149" y="2216"/>
              </a:cxn>
              <a:cxn ang="0">
                <a:pos x="192" y="2315"/>
              </a:cxn>
              <a:cxn ang="0">
                <a:pos x="227" y="2365"/>
              </a:cxn>
              <a:cxn ang="0">
                <a:pos x="223" y="2376"/>
              </a:cxn>
              <a:cxn ang="0">
                <a:pos x="207" y="2384"/>
              </a:cxn>
              <a:cxn ang="0">
                <a:pos x="189" y="2380"/>
              </a:cxn>
              <a:cxn ang="0">
                <a:pos x="176" y="2366"/>
              </a:cxn>
              <a:cxn ang="0">
                <a:pos x="163" y="2348"/>
              </a:cxn>
              <a:cxn ang="0">
                <a:pos x="126" y="2286"/>
              </a:cxn>
              <a:cxn ang="0">
                <a:pos x="92" y="2170"/>
              </a:cxn>
              <a:cxn ang="0">
                <a:pos x="87" y="2050"/>
              </a:cxn>
              <a:cxn ang="0">
                <a:pos x="107" y="1928"/>
              </a:cxn>
              <a:cxn ang="0">
                <a:pos x="154" y="1773"/>
              </a:cxn>
              <a:cxn ang="0">
                <a:pos x="214" y="1589"/>
              </a:cxn>
              <a:cxn ang="0">
                <a:pos x="268" y="1406"/>
              </a:cxn>
              <a:cxn ang="0">
                <a:pos x="309" y="1225"/>
              </a:cxn>
              <a:cxn ang="0">
                <a:pos x="327" y="1067"/>
              </a:cxn>
              <a:cxn ang="0">
                <a:pos x="337" y="927"/>
              </a:cxn>
              <a:cxn ang="0">
                <a:pos x="314" y="698"/>
              </a:cxn>
              <a:cxn ang="0">
                <a:pos x="268" y="471"/>
              </a:cxn>
              <a:cxn ang="0">
                <a:pos x="209" y="311"/>
              </a:cxn>
              <a:cxn ang="0">
                <a:pos x="130" y="179"/>
              </a:cxn>
              <a:cxn ang="0">
                <a:pos x="72" y="100"/>
              </a:cxn>
              <a:cxn ang="0">
                <a:pos x="52" y="77"/>
              </a:cxn>
              <a:cxn ang="0">
                <a:pos x="31" y="56"/>
              </a:cxn>
              <a:cxn ang="0">
                <a:pos x="9" y="33"/>
              </a:cxn>
              <a:cxn ang="0">
                <a:pos x="0" y="16"/>
              </a:cxn>
              <a:cxn ang="0">
                <a:pos x="4" y="5"/>
              </a:cxn>
              <a:cxn ang="0">
                <a:pos x="21" y="1"/>
              </a:cxn>
              <a:cxn ang="0">
                <a:pos x="39" y="11"/>
              </a:cxn>
              <a:cxn ang="0">
                <a:pos x="57" y="28"/>
              </a:cxn>
              <a:cxn ang="0">
                <a:pos x="74" y="44"/>
              </a:cxn>
            </a:cxnLst>
            <a:rect l="0" t="0" r="r" b="b"/>
            <a:pathLst>
              <a:path w="377" h="2384">
                <a:moveTo>
                  <a:pt x="82" y="52"/>
                </a:moveTo>
                <a:lnTo>
                  <a:pt x="112" y="90"/>
                </a:lnTo>
                <a:lnTo>
                  <a:pt x="140" y="128"/>
                </a:lnTo>
                <a:lnTo>
                  <a:pt x="166" y="168"/>
                </a:lnTo>
                <a:lnTo>
                  <a:pt x="191" y="205"/>
                </a:lnTo>
                <a:lnTo>
                  <a:pt x="214" y="245"/>
                </a:lnTo>
                <a:lnTo>
                  <a:pt x="235" y="285"/>
                </a:lnTo>
                <a:lnTo>
                  <a:pt x="255" y="324"/>
                </a:lnTo>
                <a:lnTo>
                  <a:pt x="273" y="365"/>
                </a:lnTo>
                <a:lnTo>
                  <a:pt x="289" y="406"/>
                </a:lnTo>
                <a:lnTo>
                  <a:pt x="304" y="448"/>
                </a:lnTo>
                <a:lnTo>
                  <a:pt x="317" y="489"/>
                </a:lnTo>
                <a:lnTo>
                  <a:pt x="331" y="532"/>
                </a:lnTo>
                <a:lnTo>
                  <a:pt x="340" y="573"/>
                </a:lnTo>
                <a:lnTo>
                  <a:pt x="350" y="616"/>
                </a:lnTo>
                <a:lnTo>
                  <a:pt x="359" y="660"/>
                </a:lnTo>
                <a:lnTo>
                  <a:pt x="365" y="703"/>
                </a:lnTo>
                <a:lnTo>
                  <a:pt x="373" y="793"/>
                </a:lnTo>
                <a:lnTo>
                  <a:pt x="377" y="884"/>
                </a:lnTo>
                <a:lnTo>
                  <a:pt x="377" y="973"/>
                </a:lnTo>
                <a:lnTo>
                  <a:pt x="370" y="1060"/>
                </a:lnTo>
                <a:lnTo>
                  <a:pt x="362" y="1148"/>
                </a:lnTo>
                <a:lnTo>
                  <a:pt x="349" y="1233"/>
                </a:lnTo>
                <a:lnTo>
                  <a:pt x="331" y="1317"/>
                </a:lnTo>
                <a:lnTo>
                  <a:pt x="311" y="1401"/>
                </a:lnTo>
                <a:lnTo>
                  <a:pt x="293" y="1469"/>
                </a:lnTo>
                <a:lnTo>
                  <a:pt x="273" y="1536"/>
                </a:lnTo>
                <a:lnTo>
                  <a:pt x="251" y="1602"/>
                </a:lnTo>
                <a:lnTo>
                  <a:pt x="230" y="1668"/>
                </a:lnTo>
                <a:lnTo>
                  <a:pt x="209" y="1736"/>
                </a:lnTo>
                <a:lnTo>
                  <a:pt x="187" y="1803"/>
                </a:lnTo>
                <a:lnTo>
                  <a:pt x="166" y="1871"/>
                </a:lnTo>
                <a:lnTo>
                  <a:pt x="148" y="1941"/>
                </a:lnTo>
                <a:lnTo>
                  <a:pt x="138" y="1996"/>
                </a:lnTo>
                <a:lnTo>
                  <a:pt x="133" y="2052"/>
                </a:lnTo>
                <a:lnTo>
                  <a:pt x="133" y="2106"/>
                </a:lnTo>
                <a:lnTo>
                  <a:pt x="140" y="2162"/>
                </a:lnTo>
                <a:lnTo>
                  <a:pt x="149" y="2216"/>
                </a:lnTo>
                <a:lnTo>
                  <a:pt x="168" y="2268"/>
                </a:lnTo>
                <a:lnTo>
                  <a:pt x="192" y="2315"/>
                </a:lnTo>
                <a:lnTo>
                  <a:pt x="225" y="2360"/>
                </a:lnTo>
                <a:lnTo>
                  <a:pt x="227" y="2365"/>
                </a:lnTo>
                <a:lnTo>
                  <a:pt x="227" y="2371"/>
                </a:lnTo>
                <a:lnTo>
                  <a:pt x="223" y="2376"/>
                </a:lnTo>
                <a:lnTo>
                  <a:pt x="219" y="2383"/>
                </a:lnTo>
                <a:lnTo>
                  <a:pt x="207" y="2384"/>
                </a:lnTo>
                <a:lnTo>
                  <a:pt x="197" y="2384"/>
                </a:lnTo>
                <a:lnTo>
                  <a:pt x="189" y="2380"/>
                </a:lnTo>
                <a:lnTo>
                  <a:pt x="182" y="2373"/>
                </a:lnTo>
                <a:lnTo>
                  <a:pt x="176" y="2366"/>
                </a:lnTo>
                <a:lnTo>
                  <a:pt x="169" y="2358"/>
                </a:lnTo>
                <a:lnTo>
                  <a:pt x="163" y="2348"/>
                </a:lnTo>
                <a:lnTo>
                  <a:pt x="156" y="2340"/>
                </a:lnTo>
                <a:lnTo>
                  <a:pt x="126" y="2286"/>
                </a:lnTo>
                <a:lnTo>
                  <a:pt x="105" y="2230"/>
                </a:lnTo>
                <a:lnTo>
                  <a:pt x="92" y="2170"/>
                </a:lnTo>
                <a:lnTo>
                  <a:pt x="87" y="2111"/>
                </a:lnTo>
                <a:lnTo>
                  <a:pt x="87" y="2050"/>
                </a:lnTo>
                <a:lnTo>
                  <a:pt x="95" y="1989"/>
                </a:lnTo>
                <a:lnTo>
                  <a:pt x="107" y="1928"/>
                </a:lnTo>
                <a:lnTo>
                  <a:pt x="125" y="1866"/>
                </a:lnTo>
                <a:lnTo>
                  <a:pt x="154" y="1773"/>
                </a:lnTo>
                <a:lnTo>
                  <a:pt x="184" y="1681"/>
                </a:lnTo>
                <a:lnTo>
                  <a:pt x="214" y="1589"/>
                </a:lnTo>
                <a:lnTo>
                  <a:pt x="242" y="1497"/>
                </a:lnTo>
                <a:lnTo>
                  <a:pt x="268" y="1406"/>
                </a:lnTo>
                <a:lnTo>
                  <a:pt x="291" y="1316"/>
                </a:lnTo>
                <a:lnTo>
                  <a:pt x="309" y="1225"/>
                </a:lnTo>
                <a:lnTo>
                  <a:pt x="322" y="1136"/>
                </a:lnTo>
                <a:lnTo>
                  <a:pt x="327" y="1067"/>
                </a:lnTo>
                <a:lnTo>
                  <a:pt x="334" y="998"/>
                </a:lnTo>
                <a:lnTo>
                  <a:pt x="337" y="927"/>
                </a:lnTo>
                <a:lnTo>
                  <a:pt x="334" y="851"/>
                </a:lnTo>
                <a:lnTo>
                  <a:pt x="314" y="698"/>
                </a:lnTo>
                <a:lnTo>
                  <a:pt x="293" y="573"/>
                </a:lnTo>
                <a:lnTo>
                  <a:pt x="268" y="471"/>
                </a:lnTo>
                <a:lnTo>
                  <a:pt x="240" y="385"/>
                </a:lnTo>
                <a:lnTo>
                  <a:pt x="209" y="311"/>
                </a:lnTo>
                <a:lnTo>
                  <a:pt x="172" y="245"/>
                </a:lnTo>
                <a:lnTo>
                  <a:pt x="130" y="179"/>
                </a:lnTo>
                <a:lnTo>
                  <a:pt x="82" y="112"/>
                </a:lnTo>
                <a:lnTo>
                  <a:pt x="72" y="100"/>
                </a:lnTo>
                <a:lnTo>
                  <a:pt x="62" y="89"/>
                </a:lnTo>
                <a:lnTo>
                  <a:pt x="52" y="77"/>
                </a:lnTo>
                <a:lnTo>
                  <a:pt x="42" y="67"/>
                </a:lnTo>
                <a:lnTo>
                  <a:pt x="31" y="56"/>
                </a:lnTo>
                <a:lnTo>
                  <a:pt x="21" y="44"/>
                </a:lnTo>
                <a:lnTo>
                  <a:pt x="9" y="33"/>
                </a:lnTo>
                <a:lnTo>
                  <a:pt x="0" y="23"/>
                </a:lnTo>
                <a:lnTo>
                  <a:pt x="0" y="16"/>
                </a:lnTo>
                <a:lnTo>
                  <a:pt x="1" y="9"/>
                </a:lnTo>
                <a:lnTo>
                  <a:pt x="4" y="5"/>
                </a:lnTo>
                <a:lnTo>
                  <a:pt x="9" y="0"/>
                </a:lnTo>
                <a:lnTo>
                  <a:pt x="21" y="1"/>
                </a:lnTo>
                <a:lnTo>
                  <a:pt x="31" y="5"/>
                </a:lnTo>
                <a:lnTo>
                  <a:pt x="39" y="11"/>
                </a:lnTo>
                <a:lnTo>
                  <a:pt x="49" y="19"/>
                </a:lnTo>
                <a:lnTo>
                  <a:pt x="57" y="28"/>
                </a:lnTo>
                <a:lnTo>
                  <a:pt x="65" y="36"/>
                </a:lnTo>
                <a:lnTo>
                  <a:pt x="74" y="44"/>
                </a:lnTo>
                <a:lnTo>
                  <a:pt x="82" y="52"/>
                </a:lnTo>
                <a:close/>
              </a:path>
            </a:pathLst>
          </a:custGeom>
          <a:solidFill>
            <a:srgbClr val="009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7" name="Freeform 15"/>
          <p:cNvSpPr>
            <a:spLocks/>
          </p:cNvSpPr>
          <p:nvPr/>
        </p:nvSpPr>
        <p:spPr bwMode="auto">
          <a:xfrm>
            <a:off x="4421188" y="4365625"/>
            <a:ext cx="695325" cy="900113"/>
          </a:xfrm>
          <a:custGeom>
            <a:avLst/>
            <a:gdLst/>
            <a:ahLst/>
            <a:cxnLst>
              <a:cxn ang="0">
                <a:pos x="310" y="94"/>
              </a:cxn>
              <a:cxn ang="0">
                <a:pos x="354" y="149"/>
              </a:cxn>
              <a:cxn ang="0">
                <a:pos x="390" y="205"/>
              </a:cxn>
              <a:cxn ang="0">
                <a:pos x="415" y="264"/>
              </a:cxn>
              <a:cxn ang="0">
                <a:pos x="430" y="323"/>
              </a:cxn>
              <a:cxn ang="0">
                <a:pos x="438" y="386"/>
              </a:cxn>
              <a:cxn ang="0">
                <a:pos x="437" y="447"/>
              </a:cxn>
              <a:cxn ang="0">
                <a:pos x="428" y="508"/>
              </a:cxn>
              <a:cxn ang="0">
                <a:pos x="412" y="567"/>
              </a:cxn>
              <a:cxn ang="0">
                <a:pos x="410" y="567"/>
              </a:cxn>
              <a:cxn ang="0">
                <a:pos x="407" y="524"/>
              </a:cxn>
              <a:cxn ang="0">
                <a:pos x="400" y="471"/>
              </a:cxn>
              <a:cxn ang="0">
                <a:pos x="389" y="415"/>
              </a:cxn>
              <a:cxn ang="0">
                <a:pos x="372" y="361"/>
              </a:cxn>
              <a:cxn ang="0">
                <a:pos x="346" y="313"/>
              </a:cxn>
              <a:cxn ang="0">
                <a:pos x="311" y="277"/>
              </a:cxn>
              <a:cxn ang="0">
                <a:pos x="265" y="259"/>
              </a:cxn>
              <a:cxn ang="0">
                <a:pos x="209" y="262"/>
              </a:cxn>
              <a:cxn ang="0">
                <a:pos x="206" y="251"/>
              </a:cxn>
              <a:cxn ang="0">
                <a:pos x="211" y="236"/>
              </a:cxn>
              <a:cxn ang="0">
                <a:pos x="216" y="223"/>
              </a:cxn>
              <a:cxn ang="0">
                <a:pos x="219" y="216"/>
              </a:cxn>
              <a:cxn ang="0">
                <a:pos x="203" y="215"/>
              </a:cxn>
              <a:cxn ang="0">
                <a:pos x="186" y="213"/>
              </a:cxn>
              <a:cxn ang="0">
                <a:pos x="168" y="210"/>
              </a:cxn>
              <a:cxn ang="0">
                <a:pos x="152" y="205"/>
              </a:cxn>
              <a:cxn ang="0">
                <a:pos x="135" y="198"/>
              </a:cxn>
              <a:cxn ang="0">
                <a:pos x="117" y="193"/>
              </a:cxn>
              <a:cxn ang="0">
                <a:pos x="101" y="185"/>
              </a:cxn>
              <a:cxn ang="0">
                <a:pos x="84" y="177"/>
              </a:cxn>
              <a:cxn ang="0">
                <a:pos x="84" y="173"/>
              </a:cxn>
              <a:cxn ang="0">
                <a:pos x="91" y="170"/>
              </a:cxn>
              <a:cxn ang="0">
                <a:pos x="99" y="167"/>
              </a:cxn>
              <a:cxn ang="0">
                <a:pos x="111" y="162"/>
              </a:cxn>
              <a:cxn ang="0">
                <a:pos x="122" y="157"/>
              </a:cxn>
              <a:cxn ang="0">
                <a:pos x="132" y="154"/>
              </a:cxn>
              <a:cxn ang="0">
                <a:pos x="139" y="152"/>
              </a:cxn>
              <a:cxn ang="0">
                <a:pos x="142" y="150"/>
              </a:cxn>
              <a:cxn ang="0">
                <a:pos x="120" y="134"/>
              </a:cxn>
              <a:cxn ang="0">
                <a:pos x="97" y="112"/>
              </a:cxn>
              <a:cxn ang="0">
                <a:pos x="73" y="88"/>
              </a:cxn>
              <a:cxn ang="0">
                <a:pos x="51" y="63"/>
              </a:cxn>
              <a:cxn ang="0">
                <a:pos x="31" y="38"/>
              </a:cxn>
              <a:cxn ang="0">
                <a:pos x="15" y="19"/>
              </a:cxn>
              <a:cxn ang="0">
                <a:pos x="3" y="5"/>
              </a:cxn>
              <a:cxn ang="0">
                <a:pos x="0" y="0"/>
              </a:cxn>
              <a:cxn ang="0">
                <a:pos x="20" y="9"/>
              </a:cxn>
              <a:cxn ang="0">
                <a:pos x="41" y="14"/>
              </a:cxn>
              <a:cxn ang="0">
                <a:pos x="61" y="19"/>
              </a:cxn>
              <a:cxn ang="0">
                <a:pos x="81" y="22"/>
              </a:cxn>
              <a:cxn ang="0">
                <a:pos x="101" y="25"/>
              </a:cxn>
              <a:cxn ang="0">
                <a:pos x="120" y="27"/>
              </a:cxn>
              <a:cxn ang="0">
                <a:pos x="140" y="28"/>
              </a:cxn>
              <a:cxn ang="0">
                <a:pos x="160" y="30"/>
              </a:cxn>
              <a:cxn ang="0">
                <a:pos x="180" y="33"/>
              </a:cxn>
              <a:cxn ang="0">
                <a:pos x="198" y="37"/>
              </a:cxn>
              <a:cxn ang="0">
                <a:pos x="218" y="42"/>
              </a:cxn>
              <a:cxn ang="0">
                <a:pos x="236" y="48"/>
              </a:cxn>
              <a:cxn ang="0">
                <a:pos x="255" y="55"/>
              </a:cxn>
              <a:cxn ang="0">
                <a:pos x="274" y="66"/>
              </a:cxn>
              <a:cxn ang="0">
                <a:pos x="292" y="78"/>
              </a:cxn>
              <a:cxn ang="0">
                <a:pos x="310" y="94"/>
              </a:cxn>
            </a:cxnLst>
            <a:rect l="0" t="0" r="r" b="b"/>
            <a:pathLst>
              <a:path w="438" h="567">
                <a:moveTo>
                  <a:pt x="310" y="94"/>
                </a:moveTo>
                <a:lnTo>
                  <a:pt x="354" y="149"/>
                </a:lnTo>
                <a:lnTo>
                  <a:pt x="390" y="205"/>
                </a:lnTo>
                <a:lnTo>
                  <a:pt x="415" y="264"/>
                </a:lnTo>
                <a:lnTo>
                  <a:pt x="430" y="323"/>
                </a:lnTo>
                <a:lnTo>
                  <a:pt x="438" y="386"/>
                </a:lnTo>
                <a:lnTo>
                  <a:pt x="437" y="447"/>
                </a:lnTo>
                <a:lnTo>
                  <a:pt x="428" y="508"/>
                </a:lnTo>
                <a:lnTo>
                  <a:pt x="412" y="567"/>
                </a:lnTo>
                <a:lnTo>
                  <a:pt x="410" y="567"/>
                </a:lnTo>
                <a:lnTo>
                  <a:pt x="407" y="524"/>
                </a:lnTo>
                <a:lnTo>
                  <a:pt x="400" y="471"/>
                </a:lnTo>
                <a:lnTo>
                  <a:pt x="389" y="415"/>
                </a:lnTo>
                <a:lnTo>
                  <a:pt x="372" y="361"/>
                </a:lnTo>
                <a:lnTo>
                  <a:pt x="346" y="313"/>
                </a:lnTo>
                <a:lnTo>
                  <a:pt x="311" y="277"/>
                </a:lnTo>
                <a:lnTo>
                  <a:pt x="265" y="259"/>
                </a:lnTo>
                <a:lnTo>
                  <a:pt x="209" y="262"/>
                </a:lnTo>
                <a:lnTo>
                  <a:pt x="206" y="251"/>
                </a:lnTo>
                <a:lnTo>
                  <a:pt x="211" y="236"/>
                </a:lnTo>
                <a:lnTo>
                  <a:pt x="216" y="223"/>
                </a:lnTo>
                <a:lnTo>
                  <a:pt x="219" y="216"/>
                </a:lnTo>
                <a:lnTo>
                  <a:pt x="203" y="215"/>
                </a:lnTo>
                <a:lnTo>
                  <a:pt x="186" y="213"/>
                </a:lnTo>
                <a:lnTo>
                  <a:pt x="168" y="210"/>
                </a:lnTo>
                <a:lnTo>
                  <a:pt x="152" y="205"/>
                </a:lnTo>
                <a:lnTo>
                  <a:pt x="135" y="198"/>
                </a:lnTo>
                <a:lnTo>
                  <a:pt x="117" y="193"/>
                </a:lnTo>
                <a:lnTo>
                  <a:pt x="101" y="185"/>
                </a:lnTo>
                <a:lnTo>
                  <a:pt x="84" y="177"/>
                </a:lnTo>
                <a:lnTo>
                  <a:pt x="84" y="173"/>
                </a:lnTo>
                <a:lnTo>
                  <a:pt x="91" y="170"/>
                </a:lnTo>
                <a:lnTo>
                  <a:pt x="99" y="167"/>
                </a:lnTo>
                <a:lnTo>
                  <a:pt x="111" y="162"/>
                </a:lnTo>
                <a:lnTo>
                  <a:pt x="122" y="157"/>
                </a:lnTo>
                <a:lnTo>
                  <a:pt x="132" y="154"/>
                </a:lnTo>
                <a:lnTo>
                  <a:pt x="139" y="152"/>
                </a:lnTo>
                <a:lnTo>
                  <a:pt x="142" y="150"/>
                </a:lnTo>
                <a:lnTo>
                  <a:pt x="120" y="134"/>
                </a:lnTo>
                <a:lnTo>
                  <a:pt x="97" y="112"/>
                </a:lnTo>
                <a:lnTo>
                  <a:pt x="73" y="88"/>
                </a:lnTo>
                <a:lnTo>
                  <a:pt x="51" y="63"/>
                </a:lnTo>
                <a:lnTo>
                  <a:pt x="31" y="38"/>
                </a:lnTo>
                <a:lnTo>
                  <a:pt x="15" y="19"/>
                </a:lnTo>
                <a:lnTo>
                  <a:pt x="3" y="5"/>
                </a:lnTo>
                <a:lnTo>
                  <a:pt x="0" y="0"/>
                </a:lnTo>
                <a:lnTo>
                  <a:pt x="20" y="9"/>
                </a:lnTo>
                <a:lnTo>
                  <a:pt x="41" y="14"/>
                </a:lnTo>
                <a:lnTo>
                  <a:pt x="61" y="19"/>
                </a:lnTo>
                <a:lnTo>
                  <a:pt x="81" y="22"/>
                </a:lnTo>
                <a:lnTo>
                  <a:pt x="101" y="25"/>
                </a:lnTo>
                <a:lnTo>
                  <a:pt x="120" y="27"/>
                </a:lnTo>
                <a:lnTo>
                  <a:pt x="140" y="28"/>
                </a:lnTo>
                <a:lnTo>
                  <a:pt x="160" y="30"/>
                </a:lnTo>
                <a:lnTo>
                  <a:pt x="180" y="33"/>
                </a:lnTo>
                <a:lnTo>
                  <a:pt x="198" y="37"/>
                </a:lnTo>
                <a:lnTo>
                  <a:pt x="218" y="42"/>
                </a:lnTo>
                <a:lnTo>
                  <a:pt x="236" y="48"/>
                </a:lnTo>
                <a:lnTo>
                  <a:pt x="255" y="55"/>
                </a:lnTo>
                <a:lnTo>
                  <a:pt x="274" y="66"/>
                </a:lnTo>
                <a:lnTo>
                  <a:pt x="292" y="78"/>
                </a:lnTo>
                <a:lnTo>
                  <a:pt x="310" y="94"/>
                </a:lnTo>
                <a:close/>
              </a:path>
            </a:pathLst>
          </a:custGeom>
          <a:solidFill>
            <a:srgbClr val="04BC5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8" name="AutoShape 1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51725" y="6021388"/>
            <a:ext cx="720725" cy="431800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000"/>
                            </p:stCondLst>
                            <p:childTnLst>
                              <p:par>
                                <p:cTn id="9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9900"/>
                                      </p:to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000"/>
                            </p:stCondLst>
                            <p:childTnLst>
                              <p:par>
                                <p:cTn id="102" presetID="30" presetClass="emph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3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0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0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0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0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5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0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0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30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3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0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8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0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3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4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5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0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53" presetID="48" presetClass="exit" presetSubtype="0" decel="5000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60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65" presetID="48" presetClass="exit" presetSubtype="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4500"/>
                            </p:stCondLst>
                            <p:childTnLst>
                              <p:par>
                                <p:cTn id="172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7" presetID="48" presetClass="exit" presetSubtype="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6000"/>
                            </p:stCondLst>
                            <p:childTnLst>
                              <p:par>
                                <p:cTn id="184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8000"/>
                            </p:stCondLst>
                            <p:childTnLst>
                              <p:par>
                                <p:cTn id="192" presetID="48" presetClass="exit" presetSubtype="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6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9000"/>
                            </p:stCondLst>
                            <p:childTnLst>
                              <p:par>
                                <p:cTn id="199" presetID="54" presetClass="exit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9500"/>
                            </p:stCondLst>
                            <p:childTnLst>
                              <p:par>
                                <p:cTn id="207" presetID="48" presetClass="exit" presetSubtype="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0500"/>
                            </p:stCondLst>
                            <p:childTnLst>
                              <p:par>
                                <p:cTn id="214" presetID="54" presetClass="exit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21000"/>
                            </p:stCondLst>
                            <p:childTnLst>
                              <p:par>
                                <p:cTn id="22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3" dur="2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  <p:set>
                                      <p:cBhvr>
                                        <p:cTn id="224" dur="2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5" dur="2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7" dur="2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228" dur="2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9" dur="2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1" dur="2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232" dur="2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2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4" grpId="1" animBg="1"/>
      <p:bldP spid="8194" grpId="2" animBg="1"/>
      <p:bldP spid="8195" grpId="0" animBg="1"/>
      <p:bldP spid="8195" grpId="1" animBg="1"/>
      <p:bldP spid="8195" grpId="2" animBg="1"/>
      <p:bldP spid="8196" grpId="0" animBg="1"/>
      <p:bldP spid="8196" grpId="1" animBg="1"/>
      <p:bldP spid="8196" grpId="2" animBg="1"/>
      <p:bldP spid="8197" grpId="0" animBg="1"/>
      <p:bldP spid="8197" grpId="1" animBg="1"/>
      <p:bldP spid="8197" grpId="2" animBg="1"/>
      <p:bldP spid="8198" grpId="0" animBg="1"/>
      <p:bldP spid="8198" grpId="1" animBg="1"/>
      <p:bldP spid="8199" grpId="0" animBg="1"/>
      <p:bldP spid="8199" grpId="1" animBg="1"/>
      <p:bldP spid="8199" grpId="2" animBg="1"/>
      <p:bldP spid="8200" grpId="0" animBg="1"/>
      <p:bldP spid="8200" grpId="1" animBg="1"/>
      <p:bldP spid="8200" grpId="2" animBg="1"/>
      <p:bldP spid="8201" grpId="0" animBg="1"/>
      <p:bldP spid="8201" grpId="1" animBg="1"/>
      <p:bldP spid="8201" grpId="2" animBg="1"/>
      <p:bldP spid="8202" grpId="0" animBg="1"/>
      <p:bldP spid="8202" grpId="1" animBg="1"/>
      <p:bldP spid="8202" grpId="2" animBg="1"/>
      <p:bldP spid="8203" grpId="0" animBg="1"/>
      <p:bldP spid="8203" grpId="1" animBg="1"/>
      <p:bldP spid="8203" grpId="2" animBg="1"/>
      <p:bldP spid="8204" grpId="0" animBg="1"/>
      <p:bldP spid="8204" grpId="1" animBg="1"/>
      <p:bldP spid="8204" grpId="2" animBg="1"/>
      <p:bldP spid="8205" grpId="0" animBg="1"/>
      <p:bldP spid="8206" grpId="0" animBg="1"/>
      <p:bldP spid="8207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922" name="AutoShape 2"/>
          <p:cNvCxnSpPr>
            <a:cxnSpLocks noChangeShapeType="1"/>
          </p:cNvCxnSpPr>
          <p:nvPr/>
        </p:nvCxnSpPr>
        <p:spPr bwMode="auto">
          <a:xfrm flipV="1">
            <a:off x="323850" y="5445125"/>
            <a:ext cx="8496300" cy="792163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</p:spPr>
      </p:cxnSp>
      <p:grpSp>
        <p:nvGrpSpPr>
          <p:cNvPr id="81923" name="Group 3"/>
          <p:cNvGrpSpPr>
            <a:grpSpLocks/>
          </p:cNvGrpSpPr>
          <p:nvPr/>
        </p:nvGrpSpPr>
        <p:grpSpPr bwMode="auto">
          <a:xfrm>
            <a:off x="4787900" y="4149725"/>
            <a:ext cx="2592388" cy="1101725"/>
            <a:chOff x="624" y="1842"/>
            <a:chExt cx="1361" cy="694"/>
          </a:xfrm>
        </p:grpSpPr>
        <p:sp>
          <p:nvSpPr>
            <p:cNvPr id="81924" name="Rectangle 4"/>
            <p:cNvSpPr>
              <a:spLocks noChangeArrowheads="1"/>
            </p:cNvSpPr>
            <p:nvPr/>
          </p:nvSpPr>
          <p:spPr bwMode="auto">
            <a:xfrm>
              <a:off x="624" y="2046"/>
              <a:ext cx="895" cy="4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25" name="Rectangle 5"/>
            <p:cNvSpPr>
              <a:spLocks noChangeArrowheads="1"/>
            </p:cNvSpPr>
            <p:nvPr/>
          </p:nvSpPr>
          <p:spPr bwMode="auto">
            <a:xfrm>
              <a:off x="1519" y="1842"/>
              <a:ext cx="466" cy="69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926" name="AutoShape 6"/>
          <p:cNvSpPr>
            <a:spLocks noChangeArrowheads="1"/>
          </p:cNvSpPr>
          <p:nvPr/>
        </p:nvSpPr>
        <p:spPr bwMode="auto">
          <a:xfrm>
            <a:off x="4859338" y="5229225"/>
            <a:ext cx="511175" cy="4318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27" name="AutoShape 7"/>
          <p:cNvSpPr>
            <a:spLocks noChangeArrowheads="1"/>
          </p:cNvSpPr>
          <p:nvPr/>
        </p:nvSpPr>
        <p:spPr bwMode="auto">
          <a:xfrm>
            <a:off x="6516688" y="5013325"/>
            <a:ext cx="511175" cy="519113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946" name="AutoShape 2"/>
          <p:cNvCxnSpPr>
            <a:cxnSpLocks noChangeShapeType="1"/>
          </p:cNvCxnSpPr>
          <p:nvPr/>
        </p:nvCxnSpPr>
        <p:spPr bwMode="auto">
          <a:xfrm flipV="1">
            <a:off x="323850" y="5445125"/>
            <a:ext cx="8496300" cy="792163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</p:spPr>
      </p:cxnSp>
      <p:grpSp>
        <p:nvGrpSpPr>
          <p:cNvPr id="82947" name="Group 3"/>
          <p:cNvGrpSpPr>
            <a:grpSpLocks/>
          </p:cNvGrpSpPr>
          <p:nvPr/>
        </p:nvGrpSpPr>
        <p:grpSpPr bwMode="auto">
          <a:xfrm>
            <a:off x="4787900" y="4149725"/>
            <a:ext cx="2592388" cy="1101725"/>
            <a:chOff x="624" y="1842"/>
            <a:chExt cx="1361" cy="694"/>
          </a:xfrm>
        </p:grpSpPr>
        <p:sp>
          <p:nvSpPr>
            <p:cNvPr id="82948" name="Rectangle 4"/>
            <p:cNvSpPr>
              <a:spLocks noChangeArrowheads="1"/>
            </p:cNvSpPr>
            <p:nvPr/>
          </p:nvSpPr>
          <p:spPr bwMode="auto">
            <a:xfrm>
              <a:off x="624" y="2046"/>
              <a:ext cx="895" cy="4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49" name="Rectangle 5"/>
            <p:cNvSpPr>
              <a:spLocks noChangeArrowheads="1"/>
            </p:cNvSpPr>
            <p:nvPr/>
          </p:nvSpPr>
          <p:spPr bwMode="auto">
            <a:xfrm>
              <a:off x="1519" y="1842"/>
              <a:ext cx="466" cy="69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950" name="AutoShape 6"/>
          <p:cNvSpPr>
            <a:spLocks noChangeArrowheads="1"/>
          </p:cNvSpPr>
          <p:nvPr/>
        </p:nvSpPr>
        <p:spPr bwMode="auto">
          <a:xfrm>
            <a:off x="4859338" y="5229225"/>
            <a:ext cx="511175" cy="4318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51" name="AutoShape 7"/>
          <p:cNvSpPr>
            <a:spLocks noChangeArrowheads="1"/>
          </p:cNvSpPr>
          <p:nvPr/>
        </p:nvSpPr>
        <p:spPr bwMode="auto">
          <a:xfrm>
            <a:off x="6516688" y="5013325"/>
            <a:ext cx="511175" cy="519113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970" name="AutoShape 2"/>
          <p:cNvCxnSpPr>
            <a:cxnSpLocks noChangeShapeType="1"/>
          </p:cNvCxnSpPr>
          <p:nvPr/>
        </p:nvCxnSpPr>
        <p:spPr bwMode="auto">
          <a:xfrm flipV="1">
            <a:off x="323850" y="5445125"/>
            <a:ext cx="8496300" cy="792163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</p:spPr>
      </p:cxnSp>
      <p:grpSp>
        <p:nvGrpSpPr>
          <p:cNvPr id="83971" name="Group 3"/>
          <p:cNvGrpSpPr>
            <a:grpSpLocks/>
          </p:cNvGrpSpPr>
          <p:nvPr/>
        </p:nvGrpSpPr>
        <p:grpSpPr bwMode="auto">
          <a:xfrm>
            <a:off x="4787900" y="4149725"/>
            <a:ext cx="2592388" cy="1101725"/>
            <a:chOff x="624" y="1842"/>
            <a:chExt cx="1361" cy="694"/>
          </a:xfrm>
        </p:grpSpPr>
        <p:sp>
          <p:nvSpPr>
            <p:cNvPr id="83972" name="Rectangle 4"/>
            <p:cNvSpPr>
              <a:spLocks noChangeArrowheads="1"/>
            </p:cNvSpPr>
            <p:nvPr/>
          </p:nvSpPr>
          <p:spPr bwMode="auto">
            <a:xfrm>
              <a:off x="624" y="2046"/>
              <a:ext cx="895" cy="4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73" name="Rectangle 5"/>
            <p:cNvSpPr>
              <a:spLocks noChangeArrowheads="1"/>
            </p:cNvSpPr>
            <p:nvPr/>
          </p:nvSpPr>
          <p:spPr bwMode="auto">
            <a:xfrm>
              <a:off x="1519" y="1842"/>
              <a:ext cx="466" cy="69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3974" name="AutoShape 6"/>
          <p:cNvSpPr>
            <a:spLocks noChangeArrowheads="1"/>
          </p:cNvSpPr>
          <p:nvPr/>
        </p:nvSpPr>
        <p:spPr bwMode="auto">
          <a:xfrm>
            <a:off x="4859338" y="5229225"/>
            <a:ext cx="511175" cy="4318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975" name="AutoShape 7"/>
          <p:cNvSpPr>
            <a:spLocks noChangeArrowheads="1"/>
          </p:cNvSpPr>
          <p:nvPr/>
        </p:nvSpPr>
        <p:spPr bwMode="auto">
          <a:xfrm>
            <a:off x="6516688" y="5013325"/>
            <a:ext cx="511175" cy="519113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994" name="AutoShape 2"/>
          <p:cNvCxnSpPr>
            <a:cxnSpLocks noChangeShapeType="1"/>
          </p:cNvCxnSpPr>
          <p:nvPr/>
        </p:nvCxnSpPr>
        <p:spPr bwMode="auto">
          <a:xfrm flipV="1">
            <a:off x="323850" y="5445125"/>
            <a:ext cx="8496300" cy="792163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</p:spPr>
      </p:cxnSp>
      <p:grpSp>
        <p:nvGrpSpPr>
          <p:cNvPr id="84995" name="Group 3"/>
          <p:cNvGrpSpPr>
            <a:grpSpLocks/>
          </p:cNvGrpSpPr>
          <p:nvPr/>
        </p:nvGrpSpPr>
        <p:grpSpPr bwMode="auto">
          <a:xfrm>
            <a:off x="4787900" y="4149725"/>
            <a:ext cx="2592388" cy="1101725"/>
            <a:chOff x="624" y="1842"/>
            <a:chExt cx="1361" cy="694"/>
          </a:xfrm>
        </p:grpSpPr>
        <p:sp>
          <p:nvSpPr>
            <p:cNvPr id="84996" name="Rectangle 4"/>
            <p:cNvSpPr>
              <a:spLocks noChangeArrowheads="1"/>
            </p:cNvSpPr>
            <p:nvPr/>
          </p:nvSpPr>
          <p:spPr bwMode="auto">
            <a:xfrm>
              <a:off x="624" y="2046"/>
              <a:ext cx="895" cy="4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997" name="Rectangle 5"/>
            <p:cNvSpPr>
              <a:spLocks noChangeArrowheads="1"/>
            </p:cNvSpPr>
            <p:nvPr/>
          </p:nvSpPr>
          <p:spPr bwMode="auto">
            <a:xfrm>
              <a:off x="1519" y="1842"/>
              <a:ext cx="466" cy="69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4998" name="AutoShape 6"/>
          <p:cNvSpPr>
            <a:spLocks noChangeArrowheads="1"/>
          </p:cNvSpPr>
          <p:nvPr/>
        </p:nvSpPr>
        <p:spPr bwMode="auto">
          <a:xfrm>
            <a:off x="4859338" y="5229225"/>
            <a:ext cx="511175" cy="4318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999" name="AutoShape 7"/>
          <p:cNvSpPr>
            <a:spLocks noChangeArrowheads="1"/>
          </p:cNvSpPr>
          <p:nvPr/>
        </p:nvSpPr>
        <p:spPr bwMode="auto">
          <a:xfrm>
            <a:off x="6516688" y="5013325"/>
            <a:ext cx="511175" cy="519113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018" name="AutoShape 2"/>
          <p:cNvCxnSpPr>
            <a:cxnSpLocks noChangeShapeType="1"/>
          </p:cNvCxnSpPr>
          <p:nvPr/>
        </p:nvCxnSpPr>
        <p:spPr bwMode="auto">
          <a:xfrm flipV="1">
            <a:off x="323850" y="5445125"/>
            <a:ext cx="8496300" cy="792163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</p:spPr>
      </p:cxnSp>
      <p:grpSp>
        <p:nvGrpSpPr>
          <p:cNvPr id="86019" name="Group 3"/>
          <p:cNvGrpSpPr>
            <a:grpSpLocks/>
          </p:cNvGrpSpPr>
          <p:nvPr/>
        </p:nvGrpSpPr>
        <p:grpSpPr bwMode="auto">
          <a:xfrm>
            <a:off x="4787900" y="4149725"/>
            <a:ext cx="2592388" cy="1101725"/>
            <a:chOff x="624" y="1842"/>
            <a:chExt cx="1361" cy="694"/>
          </a:xfrm>
        </p:grpSpPr>
        <p:sp>
          <p:nvSpPr>
            <p:cNvPr id="86020" name="Rectangle 4"/>
            <p:cNvSpPr>
              <a:spLocks noChangeArrowheads="1"/>
            </p:cNvSpPr>
            <p:nvPr/>
          </p:nvSpPr>
          <p:spPr bwMode="auto">
            <a:xfrm>
              <a:off x="624" y="2046"/>
              <a:ext cx="895" cy="4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1" name="Rectangle 5"/>
            <p:cNvSpPr>
              <a:spLocks noChangeArrowheads="1"/>
            </p:cNvSpPr>
            <p:nvPr/>
          </p:nvSpPr>
          <p:spPr bwMode="auto">
            <a:xfrm>
              <a:off x="1519" y="1842"/>
              <a:ext cx="466" cy="69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6022" name="AutoShape 6"/>
          <p:cNvSpPr>
            <a:spLocks noChangeArrowheads="1"/>
          </p:cNvSpPr>
          <p:nvPr/>
        </p:nvSpPr>
        <p:spPr bwMode="auto">
          <a:xfrm>
            <a:off x="4859338" y="5229225"/>
            <a:ext cx="511175" cy="4318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23" name="AutoShape 7"/>
          <p:cNvSpPr>
            <a:spLocks noChangeArrowheads="1"/>
          </p:cNvSpPr>
          <p:nvPr/>
        </p:nvSpPr>
        <p:spPr bwMode="auto">
          <a:xfrm>
            <a:off x="6516688" y="5013325"/>
            <a:ext cx="511175" cy="519113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042" name="AutoShape 2"/>
          <p:cNvCxnSpPr>
            <a:cxnSpLocks noChangeShapeType="1"/>
          </p:cNvCxnSpPr>
          <p:nvPr/>
        </p:nvCxnSpPr>
        <p:spPr bwMode="auto">
          <a:xfrm flipV="1">
            <a:off x="323850" y="5445125"/>
            <a:ext cx="8496300" cy="792163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</p:spPr>
      </p:cxnSp>
      <p:grpSp>
        <p:nvGrpSpPr>
          <p:cNvPr id="87043" name="Group 3"/>
          <p:cNvGrpSpPr>
            <a:grpSpLocks/>
          </p:cNvGrpSpPr>
          <p:nvPr/>
        </p:nvGrpSpPr>
        <p:grpSpPr bwMode="auto">
          <a:xfrm>
            <a:off x="4787900" y="4149725"/>
            <a:ext cx="2592388" cy="1101725"/>
            <a:chOff x="624" y="1842"/>
            <a:chExt cx="1361" cy="694"/>
          </a:xfrm>
        </p:grpSpPr>
        <p:sp>
          <p:nvSpPr>
            <p:cNvPr id="87044" name="Rectangle 4"/>
            <p:cNvSpPr>
              <a:spLocks noChangeArrowheads="1"/>
            </p:cNvSpPr>
            <p:nvPr/>
          </p:nvSpPr>
          <p:spPr bwMode="auto">
            <a:xfrm>
              <a:off x="624" y="2046"/>
              <a:ext cx="895" cy="4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45" name="Rectangle 5"/>
            <p:cNvSpPr>
              <a:spLocks noChangeArrowheads="1"/>
            </p:cNvSpPr>
            <p:nvPr/>
          </p:nvSpPr>
          <p:spPr bwMode="auto">
            <a:xfrm>
              <a:off x="1519" y="1842"/>
              <a:ext cx="466" cy="69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7046" name="AutoShape 6"/>
          <p:cNvSpPr>
            <a:spLocks noChangeArrowheads="1"/>
          </p:cNvSpPr>
          <p:nvPr/>
        </p:nvSpPr>
        <p:spPr bwMode="auto">
          <a:xfrm>
            <a:off x="4859338" y="5229225"/>
            <a:ext cx="511175" cy="4318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047" name="AutoShape 7"/>
          <p:cNvSpPr>
            <a:spLocks noChangeArrowheads="1"/>
          </p:cNvSpPr>
          <p:nvPr/>
        </p:nvSpPr>
        <p:spPr bwMode="auto">
          <a:xfrm>
            <a:off x="6516688" y="5013325"/>
            <a:ext cx="511175" cy="519113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066" name="AutoShape 2"/>
          <p:cNvCxnSpPr>
            <a:cxnSpLocks noChangeShapeType="1"/>
          </p:cNvCxnSpPr>
          <p:nvPr/>
        </p:nvCxnSpPr>
        <p:spPr bwMode="auto">
          <a:xfrm flipV="1">
            <a:off x="323850" y="5445125"/>
            <a:ext cx="8496300" cy="792163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</p:spPr>
      </p:cxnSp>
      <p:grpSp>
        <p:nvGrpSpPr>
          <p:cNvPr id="88067" name="Group 3"/>
          <p:cNvGrpSpPr>
            <a:grpSpLocks/>
          </p:cNvGrpSpPr>
          <p:nvPr/>
        </p:nvGrpSpPr>
        <p:grpSpPr bwMode="auto">
          <a:xfrm>
            <a:off x="4787900" y="4149725"/>
            <a:ext cx="2592388" cy="1101725"/>
            <a:chOff x="624" y="1842"/>
            <a:chExt cx="1361" cy="694"/>
          </a:xfrm>
        </p:grpSpPr>
        <p:sp>
          <p:nvSpPr>
            <p:cNvPr id="88068" name="Rectangle 4"/>
            <p:cNvSpPr>
              <a:spLocks noChangeArrowheads="1"/>
            </p:cNvSpPr>
            <p:nvPr/>
          </p:nvSpPr>
          <p:spPr bwMode="auto">
            <a:xfrm>
              <a:off x="624" y="2046"/>
              <a:ext cx="895" cy="4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69" name="Rectangle 5"/>
            <p:cNvSpPr>
              <a:spLocks noChangeArrowheads="1"/>
            </p:cNvSpPr>
            <p:nvPr/>
          </p:nvSpPr>
          <p:spPr bwMode="auto">
            <a:xfrm>
              <a:off x="1519" y="1842"/>
              <a:ext cx="466" cy="69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8070" name="AutoShape 6"/>
          <p:cNvSpPr>
            <a:spLocks noChangeArrowheads="1"/>
          </p:cNvSpPr>
          <p:nvPr/>
        </p:nvSpPr>
        <p:spPr bwMode="auto">
          <a:xfrm>
            <a:off x="4859338" y="5229225"/>
            <a:ext cx="511175" cy="4318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071" name="AutoShape 7"/>
          <p:cNvSpPr>
            <a:spLocks noChangeArrowheads="1"/>
          </p:cNvSpPr>
          <p:nvPr/>
        </p:nvSpPr>
        <p:spPr bwMode="auto">
          <a:xfrm>
            <a:off x="6516688" y="5013325"/>
            <a:ext cx="511175" cy="519113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090" name="AutoShape 2"/>
          <p:cNvCxnSpPr>
            <a:cxnSpLocks noChangeShapeType="1"/>
          </p:cNvCxnSpPr>
          <p:nvPr/>
        </p:nvCxnSpPr>
        <p:spPr bwMode="auto">
          <a:xfrm flipV="1">
            <a:off x="323850" y="5445125"/>
            <a:ext cx="8496300" cy="792163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</p:spPr>
      </p:cxnSp>
      <p:grpSp>
        <p:nvGrpSpPr>
          <p:cNvPr id="89091" name="Group 3"/>
          <p:cNvGrpSpPr>
            <a:grpSpLocks/>
          </p:cNvGrpSpPr>
          <p:nvPr/>
        </p:nvGrpSpPr>
        <p:grpSpPr bwMode="auto">
          <a:xfrm>
            <a:off x="4787900" y="4149725"/>
            <a:ext cx="2592388" cy="1101725"/>
            <a:chOff x="624" y="1842"/>
            <a:chExt cx="1361" cy="694"/>
          </a:xfrm>
        </p:grpSpPr>
        <p:sp>
          <p:nvSpPr>
            <p:cNvPr id="89092" name="Rectangle 4"/>
            <p:cNvSpPr>
              <a:spLocks noChangeArrowheads="1"/>
            </p:cNvSpPr>
            <p:nvPr/>
          </p:nvSpPr>
          <p:spPr bwMode="auto">
            <a:xfrm>
              <a:off x="624" y="2046"/>
              <a:ext cx="895" cy="4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93" name="Rectangle 5"/>
            <p:cNvSpPr>
              <a:spLocks noChangeArrowheads="1"/>
            </p:cNvSpPr>
            <p:nvPr/>
          </p:nvSpPr>
          <p:spPr bwMode="auto">
            <a:xfrm>
              <a:off x="1519" y="1842"/>
              <a:ext cx="466" cy="69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9094" name="AutoShape 6"/>
          <p:cNvSpPr>
            <a:spLocks noChangeArrowheads="1"/>
          </p:cNvSpPr>
          <p:nvPr/>
        </p:nvSpPr>
        <p:spPr bwMode="auto">
          <a:xfrm>
            <a:off x="4859338" y="5229225"/>
            <a:ext cx="511175" cy="4318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095" name="AutoShape 7"/>
          <p:cNvSpPr>
            <a:spLocks noChangeArrowheads="1"/>
          </p:cNvSpPr>
          <p:nvPr/>
        </p:nvSpPr>
        <p:spPr bwMode="auto">
          <a:xfrm>
            <a:off x="6516688" y="5013325"/>
            <a:ext cx="511175" cy="519113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114" name="AutoShape 2"/>
          <p:cNvCxnSpPr>
            <a:cxnSpLocks noChangeShapeType="1"/>
          </p:cNvCxnSpPr>
          <p:nvPr/>
        </p:nvCxnSpPr>
        <p:spPr bwMode="auto">
          <a:xfrm flipV="1">
            <a:off x="323850" y="5445125"/>
            <a:ext cx="8496300" cy="792163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</p:spPr>
      </p:cxnSp>
      <p:grpSp>
        <p:nvGrpSpPr>
          <p:cNvPr id="90115" name="Group 3"/>
          <p:cNvGrpSpPr>
            <a:grpSpLocks/>
          </p:cNvGrpSpPr>
          <p:nvPr/>
        </p:nvGrpSpPr>
        <p:grpSpPr bwMode="auto">
          <a:xfrm>
            <a:off x="4787900" y="4149725"/>
            <a:ext cx="2592388" cy="1101725"/>
            <a:chOff x="624" y="1842"/>
            <a:chExt cx="1361" cy="694"/>
          </a:xfrm>
        </p:grpSpPr>
        <p:sp>
          <p:nvSpPr>
            <p:cNvPr id="90116" name="Rectangle 4"/>
            <p:cNvSpPr>
              <a:spLocks noChangeArrowheads="1"/>
            </p:cNvSpPr>
            <p:nvPr/>
          </p:nvSpPr>
          <p:spPr bwMode="auto">
            <a:xfrm>
              <a:off x="624" y="2046"/>
              <a:ext cx="895" cy="4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17" name="Rectangle 5"/>
            <p:cNvSpPr>
              <a:spLocks noChangeArrowheads="1"/>
            </p:cNvSpPr>
            <p:nvPr/>
          </p:nvSpPr>
          <p:spPr bwMode="auto">
            <a:xfrm>
              <a:off x="1519" y="1842"/>
              <a:ext cx="466" cy="69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0118" name="AutoShape 6"/>
          <p:cNvSpPr>
            <a:spLocks noChangeArrowheads="1"/>
          </p:cNvSpPr>
          <p:nvPr/>
        </p:nvSpPr>
        <p:spPr bwMode="auto">
          <a:xfrm>
            <a:off x="4859338" y="5229225"/>
            <a:ext cx="511175" cy="4318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19" name="AutoShape 7"/>
          <p:cNvSpPr>
            <a:spLocks noChangeArrowheads="1"/>
          </p:cNvSpPr>
          <p:nvPr/>
        </p:nvSpPr>
        <p:spPr bwMode="auto">
          <a:xfrm>
            <a:off x="6516688" y="5013325"/>
            <a:ext cx="511175" cy="519113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1138" name="AutoShape 2"/>
          <p:cNvCxnSpPr>
            <a:cxnSpLocks noChangeShapeType="1"/>
          </p:cNvCxnSpPr>
          <p:nvPr/>
        </p:nvCxnSpPr>
        <p:spPr bwMode="auto">
          <a:xfrm flipV="1">
            <a:off x="323850" y="5445125"/>
            <a:ext cx="8496300" cy="792163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</p:spPr>
      </p:cxnSp>
      <p:grpSp>
        <p:nvGrpSpPr>
          <p:cNvPr id="91139" name="Group 3"/>
          <p:cNvGrpSpPr>
            <a:grpSpLocks/>
          </p:cNvGrpSpPr>
          <p:nvPr/>
        </p:nvGrpSpPr>
        <p:grpSpPr bwMode="auto">
          <a:xfrm>
            <a:off x="4787900" y="4149725"/>
            <a:ext cx="2592388" cy="1101725"/>
            <a:chOff x="624" y="1842"/>
            <a:chExt cx="1361" cy="694"/>
          </a:xfrm>
        </p:grpSpPr>
        <p:sp>
          <p:nvSpPr>
            <p:cNvPr id="91140" name="Rectangle 4"/>
            <p:cNvSpPr>
              <a:spLocks noChangeArrowheads="1"/>
            </p:cNvSpPr>
            <p:nvPr/>
          </p:nvSpPr>
          <p:spPr bwMode="auto">
            <a:xfrm>
              <a:off x="624" y="2046"/>
              <a:ext cx="895" cy="4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1" name="Rectangle 5"/>
            <p:cNvSpPr>
              <a:spLocks noChangeArrowheads="1"/>
            </p:cNvSpPr>
            <p:nvPr/>
          </p:nvSpPr>
          <p:spPr bwMode="auto">
            <a:xfrm>
              <a:off x="1519" y="1842"/>
              <a:ext cx="466" cy="69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1142" name="AutoShape 6"/>
          <p:cNvSpPr>
            <a:spLocks noChangeArrowheads="1"/>
          </p:cNvSpPr>
          <p:nvPr/>
        </p:nvSpPr>
        <p:spPr bwMode="auto">
          <a:xfrm>
            <a:off x="4859338" y="5229225"/>
            <a:ext cx="511175" cy="4318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143" name="AutoShape 7"/>
          <p:cNvSpPr>
            <a:spLocks noChangeArrowheads="1"/>
          </p:cNvSpPr>
          <p:nvPr/>
        </p:nvSpPr>
        <p:spPr bwMode="auto">
          <a:xfrm>
            <a:off x="6516688" y="5013325"/>
            <a:ext cx="511175" cy="519113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1844675"/>
            <a:ext cx="4670425" cy="4341813"/>
          </a:xfrm>
          <a:prstGeom prst="rect">
            <a:avLst/>
          </a:prstGeom>
          <a:noFill/>
        </p:spPr>
      </p:pic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2555875" y="2852738"/>
            <a:ext cx="204788" cy="200025"/>
            <a:chOff x="1895" y="2485"/>
            <a:chExt cx="129" cy="126"/>
          </a:xfrm>
        </p:grpSpPr>
        <p:sp>
          <p:nvSpPr>
            <p:cNvPr id="9220" name="Freeform 4"/>
            <p:cNvSpPr>
              <a:spLocks/>
            </p:cNvSpPr>
            <p:nvPr/>
          </p:nvSpPr>
          <p:spPr bwMode="auto">
            <a:xfrm>
              <a:off x="1895" y="2485"/>
              <a:ext cx="129" cy="126"/>
            </a:xfrm>
            <a:custGeom>
              <a:avLst/>
              <a:gdLst/>
              <a:ahLst/>
              <a:cxnLst>
                <a:cxn ang="0">
                  <a:pos x="107" y="252"/>
                </a:cxn>
                <a:cxn ang="0">
                  <a:pos x="46" y="218"/>
                </a:cxn>
                <a:cxn ang="0">
                  <a:pos x="12" y="176"/>
                </a:cxn>
                <a:cxn ang="0">
                  <a:pos x="0" y="127"/>
                </a:cxn>
                <a:cxn ang="0">
                  <a:pos x="12" y="79"/>
                </a:cxn>
                <a:cxn ang="0">
                  <a:pos x="37" y="36"/>
                </a:cxn>
                <a:cxn ang="0">
                  <a:pos x="80" y="7"/>
                </a:cxn>
                <a:cxn ang="0">
                  <a:pos x="135" y="0"/>
                </a:cxn>
                <a:cxn ang="0">
                  <a:pos x="204" y="19"/>
                </a:cxn>
                <a:cxn ang="0">
                  <a:pos x="238" y="57"/>
                </a:cxn>
                <a:cxn ang="0">
                  <a:pos x="257" y="95"/>
                </a:cxn>
                <a:cxn ang="0">
                  <a:pos x="259" y="131"/>
                </a:cxn>
                <a:cxn ang="0">
                  <a:pos x="249" y="171"/>
                </a:cxn>
                <a:cxn ang="0">
                  <a:pos x="227" y="199"/>
                </a:cxn>
                <a:cxn ang="0">
                  <a:pos x="194" y="224"/>
                </a:cxn>
                <a:cxn ang="0">
                  <a:pos x="153" y="243"/>
                </a:cxn>
                <a:cxn ang="0">
                  <a:pos x="107" y="252"/>
                </a:cxn>
              </a:cxnLst>
              <a:rect l="0" t="0" r="r" b="b"/>
              <a:pathLst>
                <a:path w="259" h="252">
                  <a:moveTo>
                    <a:pt x="107" y="252"/>
                  </a:moveTo>
                  <a:lnTo>
                    <a:pt x="46" y="218"/>
                  </a:lnTo>
                  <a:lnTo>
                    <a:pt x="12" y="176"/>
                  </a:lnTo>
                  <a:lnTo>
                    <a:pt x="0" y="127"/>
                  </a:lnTo>
                  <a:lnTo>
                    <a:pt x="12" y="79"/>
                  </a:lnTo>
                  <a:lnTo>
                    <a:pt x="37" y="36"/>
                  </a:lnTo>
                  <a:lnTo>
                    <a:pt x="80" y="7"/>
                  </a:lnTo>
                  <a:lnTo>
                    <a:pt x="135" y="0"/>
                  </a:lnTo>
                  <a:lnTo>
                    <a:pt x="204" y="19"/>
                  </a:lnTo>
                  <a:lnTo>
                    <a:pt x="238" y="57"/>
                  </a:lnTo>
                  <a:lnTo>
                    <a:pt x="257" y="95"/>
                  </a:lnTo>
                  <a:lnTo>
                    <a:pt x="259" y="131"/>
                  </a:lnTo>
                  <a:lnTo>
                    <a:pt x="249" y="171"/>
                  </a:lnTo>
                  <a:lnTo>
                    <a:pt x="227" y="199"/>
                  </a:lnTo>
                  <a:lnTo>
                    <a:pt x="194" y="224"/>
                  </a:lnTo>
                  <a:lnTo>
                    <a:pt x="153" y="243"/>
                  </a:lnTo>
                  <a:lnTo>
                    <a:pt x="107" y="2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1" name="Freeform 5"/>
            <p:cNvSpPr>
              <a:spLocks/>
            </p:cNvSpPr>
            <p:nvPr/>
          </p:nvSpPr>
          <p:spPr bwMode="auto">
            <a:xfrm>
              <a:off x="1918" y="2502"/>
              <a:ext cx="84" cy="89"/>
            </a:xfrm>
            <a:custGeom>
              <a:avLst/>
              <a:gdLst/>
              <a:ahLst/>
              <a:cxnLst>
                <a:cxn ang="0">
                  <a:pos x="44" y="179"/>
                </a:cxn>
                <a:cxn ang="0">
                  <a:pos x="6" y="131"/>
                </a:cxn>
                <a:cxn ang="0">
                  <a:pos x="0" y="84"/>
                </a:cxn>
                <a:cxn ang="0">
                  <a:pos x="17" y="42"/>
                </a:cxn>
                <a:cxn ang="0">
                  <a:pos x="51" y="15"/>
                </a:cxn>
                <a:cxn ang="0">
                  <a:pos x="87" y="0"/>
                </a:cxn>
                <a:cxn ang="0">
                  <a:pos x="127" y="13"/>
                </a:cxn>
                <a:cxn ang="0">
                  <a:pos x="156" y="49"/>
                </a:cxn>
                <a:cxn ang="0">
                  <a:pos x="167" y="120"/>
                </a:cxn>
                <a:cxn ang="0">
                  <a:pos x="154" y="135"/>
                </a:cxn>
                <a:cxn ang="0">
                  <a:pos x="143" y="148"/>
                </a:cxn>
                <a:cxn ang="0">
                  <a:pos x="129" y="160"/>
                </a:cxn>
                <a:cxn ang="0">
                  <a:pos x="114" y="167"/>
                </a:cxn>
                <a:cxn ang="0">
                  <a:pos x="97" y="171"/>
                </a:cxn>
                <a:cxn ang="0">
                  <a:pos x="80" y="175"/>
                </a:cxn>
                <a:cxn ang="0">
                  <a:pos x="61" y="177"/>
                </a:cxn>
                <a:cxn ang="0">
                  <a:pos x="44" y="179"/>
                </a:cxn>
              </a:cxnLst>
              <a:rect l="0" t="0" r="r" b="b"/>
              <a:pathLst>
                <a:path w="167" h="179">
                  <a:moveTo>
                    <a:pt x="44" y="179"/>
                  </a:moveTo>
                  <a:lnTo>
                    <a:pt x="6" y="131"/>
                  </a:lnTo>
                  <a:lnTo>
                    <a:pt x="0" y="84"/>
                  </a:lnTo>
                  <a:lnTo>
                    <a:pt x="17" y="42"/>
                  </a:lnTo>
                  <a:lnTo>
                    <a:pt x="51" y="15"/>
                  </a:lnTo>
                  <a:lnTo>
                    <a:pt x="87" y="0"/>
                  </a:lnTo>
                  <a:lnTo>
                    <a:pt x="127" y="13"/>
                  </a:lnTo>
                  <a:lnTo>
                    <a:pt x="156" y="49"/>
                  </a:lnTo>
                  <a:lnTo>
                    <a:pt x="167" y="120"/>
                  </a:lnTo>
                  <a:lnTo>
                    <a:pt x="154" y="135"/>
                  </a:lnTo>
                  <a:lnTo>
                    <a:pt x="143" y="148"/>
                  </a:lnTo>
                  <a:lnTo>
                    <a:pt x="129" y="160"/>
                  </a:lnTo>
                  <a:lnTo>
                    <a:pt x="114" y="167"/>
                  </a:lnTo>
                  <a:lnTo>
                    <a:pt x="97" y="171"/>
                  </a:lnTo>
                  <a:lnTo>
                    <a:pt x="80" y="175"/>
                  </a:lnTo>
                  <a:lnTo>
                    <a:pt x="61" y="177"/>
                  </a:lnTo>
                  <a:lnTo>
                    <a:pt x="44" y="179"/>
                  </a:lnTo>
                  <a:close/>
                </a:path>
              </a:pathLst>
            </a:custGeom>
            <a:solidFill>
              <a:srgbClr val="99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2" name="Freeform 6"/>
            <p:cNvSpPr>
              <a:spLocks/>
            </p:cNvSpPr>
            <p:nvPr/>
          </p:nvSpPr>
          <p:spPr bwMode="auto">
            <a:xfrm>
              <a:off x="1956" y="2518"/>
              <a:ext cx="39" cy="45"/>
            </a:xfrm>
            <a:custGeom>
              <a:avLst/>
              <a:gdLst/>
              <a:ahLst/>
              <a:cxnLst>
                <a:cxn ang="0">
                  <a:pos x="40" y="90"/>
                </a:cxn>
                <a:cxn ang="0">
                  <a:pos x="23" y="78"/>
                </a:cxn>
                <a:cxn ang="0">
                  <a:pos x="13" y="65"/>
                </a:cxn>
                <a:cxn ang="0">
                  <a:pos x="6" y="55"/>
                </a:cxn>
                <a:cxn ang="0">
                  <a:pos x="2" y="46"/>
                </a:cxn>
                <a:cxn ang="0">
                  <a:pos x="0" y="34"/>
                </a:cxn>
                <a:cxn ang="0">
                  <a:pos x="4" y="23"/>
                </a:cxn>
                <a:cxn ang="0">
                  <a:pos x="10" y="12"/>
                </a:cxn>
                <a:cxn ang="0">
                  <a:pos x="19" y="0"/>
                </a:cxn>
                <a:cxn ang="0">
                  <a:pos x="27" y="0"/>
                </a:cxn>
                <a:cxn ang="0">
                  <a:pos x="36" y="0"/>
                </a:cxn>
                <a:cxn ang="0">
                  <a:pos x="46" y="12"/>
                </a:cxn>
                <a:cxn ang="0">
                  <a:pos x="57" y="25"/>
                </a:cxn>
                <a:cxn ang="0">
                  <a:pos x="67" y="38"/>
                </a:cxn>
                <a:cxn ang="0">
                  <a:pos x="78" y="53"/>
                </a:cxn>
                <a:cxn ang="0">
                  <a:pos x="70" y="65"/>
                </a:cxn>
                <a:cxn ang="0">
                  <a:pos x="65" y="78"/>
                </a:cxn>
                <a:cxn ang="0">
                  <a:pos x="53" y="86"/>
                </a:cxn>
                <a:cxn ang="0">
                  <a:pos x="40" y="90"/>
                </a:cxn>
              </a:cxnLst>
              <a:rect l="0" t="0" r="r" b="b"/>
              <a:pathLst>
                <a:path w="78" h="90">
                  <a:moveTo>
                    <a:pt x="40" y="90"/>
                  </a:moveTo>
                  <a:lnTo>
                    <a:pt x="23" y="78"/>
                  </a:lnTo>
                  <a:lnTo>
                    <a:pt x="13" y="65"/>
                  </a:lnTo>
                  <a:lnTo>
                    <a:pt x="6" y="55"/>
                  </a:lnTo>
                  <a:lnTo>
                    <a:pt x="2" y="46"/>
                  </a:lnTo>
                  <a:lnTo>
                    <a:pt x="0" y="34"/>
                  </a:lnTo>
                  <a:lnTo>
                    <a:pt x="4" y="23"/>
                  </a:lnTo>
                  <a:lnTo>
                    <a:pt x="10" y="12"/>
                  </a:lnTo>
                  <a:lnTo>
                    <a:pt x="19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6" y="12"/>
                  </a:lnTo>
                  <a:lnTo>
                    <a:pt x="57" y="25"/>
                  </a:lnTo>
                  <a:lnTo>
                    <a:pt x="67" y="38"/>
                  </a:lnTo>
                  <a:lnTo>
                    <a:pt x="78" y="53"/>
                  </a:lnTo>
                  <a:lnTo>
                    <a:pt x="70" y="65"/>
                  </a:lnTo>
                  <a:lnTo>
                    <a:pt x="65" y="78"/>
                  </a:lnTo>
                  <a:lnTo>
                    <a:pt x="53" y="86"/>
                  </a:lnTo>
                  <a:lnTo>
                    <a:pt x="40" y="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3" name="Freeform 7"/>
            <p:cNvSpPr>
              <a:spLocks/>
            </p:cNvSpPr>
            <p:nvPr/>
          </p:nvSpPr>
          <p:spPr bwMode="auto">
            <a:xfrm>
              <a:off x="1963" y="2530"/>
              <a:ext cx="22" cy="24"/>
            </a:xfrm>
            <a:custGeom>
              <a:avLst/>
              <a:gdLst/>
              <a:ahLst/>
              <a:cxnLst>
                <a:cxn ang="0">
                  <a:pos x="31" y="49"/>
                </a:cxn>
                <a:cxn ang="0">
                  <a:pos x="19" y="40"/>
                </a:cxn>
                <a:cxn ang="0">
                  <a:pos x="12" y="32"/>
                </a:cxn>
                <a:cxn ang="0">
                  <a:pos x="4" y="25"/>
                </a:cxn>
                <a:cxn ang="0">
                  <a:pos x="2" y="17"/>
                </a:cxn>
                <a:cxn ang="0">
                  <a:pos x="0" y="10"/>
                </a:cxn>
                <a:cxn ang="0">
                  <a:pos x="4" y="4"/>
                </a:cxn>
                <a:cxn ang="0">
                  <a:pos x="10" y="0"/>
                </a:cxn>
                <a:cxn ang="0">
                  <a:pos x="21" y="0"/>
                </a:cxn>
                <a:cxn ang="0">
                  <a:pos x="31" y="8"/>
                </a:cxn>
                <a:cxn ang="0">
                  <a:pos x="42" y="17"/>
                </a:cxn>
                <a:cxn ang="0">
                  <a:pos x="42" y="23"/>
                </a:cxn>
                <a:cxn ang="0">
                  <a:pos x="44" y="29"/>
                </a:cxn>
                <a:cxn ang="0">
                  <a:pos x="42" y="36"/>
                </a:cxn>
                <a:cxn ang="0">
                  <a:pos x="40" y="49"/>
                </a:cxn>
                <a:cxn ang="0">
                  <a:pos x="35" y="49"/>
                </a:cxn>
                <a:cxn ang="0">
                  <a:pos x="31" y="49"/>
                </a:cxn>
              </a:cxnLst>
              <a:rect l="0" t="0" r="r" b="b"/>
              <a:pathLst>
                <a:path w="44" h="49">
                  <a:moveTo>
                    <a:pt x="31" y="49"/>
                  </a:moveTo>
                  <a:lnTo>
                    <a:pt x="19" y="40"/>
                  </a:lnTo>
                  <a:lnTo>
                    <a:pt x="12" y="32"/>
                  </a:lnTo>
                  <a:lnTo>
                    <a:pt x="4" y="25"/>
                  </a:lnTo>
                  <a:lnTo>
                    <a:pt x="2" y="17"/>
                  </a:lnTo>
                  <a:lnTo>
                    <a:pt x="0" y="10"/>
                  </a:lnTo>
                  <a:lnTo>
                    <a:pt x="4" y="4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1" y="8"/>
                  </a:lnTo>
                  <a:lnTo>
                    <a:pt x="42" y="17"/>
                  </a:lnTo>
                  <a:lnTo>
                    <a:pt x="42" y="23"/>
                  </a:lnTo>
                  <a:lnTo>
                    <a:pt x="44" y="29"/>
                  </a:lnTo>
                  <a:lnTo>
                    <a:pt x="42" y="36"/>
                  </a:lnTo>
                  <a:lnTo>
                    <a:pt x="40" y="49"/>
                  </a:lnTo>
                  <a:lnTo>
                    <a:pt x="35" y="49"/>
                  </a:lnTo>
                  <a:lnTo>
                    <a:pt x="31" y="4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24" name="Freeform 8"/>
          <p:cNvSpPr>
            <a:spLocks/>
          </p:cNvSpPr>
          <p:nvPr/>
        </p:nvSpPr>
        <p:spPr bwMode="auto">
          <a:xfrm>
            <a:off x="2555875" y="2492375"/>
            <a:ext cx="88900" cy="103188"/>
          </a:xfrm>
          <a:custGeom>
            <a:avLst/>
            <a:gdLst/>
            <a:ahLst/>
            <a:cxnLst>
              <a:cxn ang="0">
                <a:pos x="52" y="129"/>
              </a:cxn>
              <a:cxn ang="0">
                <a:pos x="33" y="120"/>
              </a:cxn>
              <a:cxn ang="0">
                <a:pos x="19" y="112"/>
              </a:cxn>
              <a:cxn ang="0">
                <a:pos x="8" y="104"/>
              </a:cxn>
              <a:cxn ang="0">
                <a:pos x="4" y="99"/>
              </a:cxn>
              <a:cxn ang="0">
                <a:pos x="0" y="89"/>
              </a:cxn>
              <a:cxn ang="0">
                <a:pos x="2" y="80"/>
              </a:cxn>
              <a:cxn ang="0">
                <a:pos x="4" y="66"/>
              </a:cxn>
              <a:cxn ang="0">
                <a:pos x="12" y="55"/>
              </a:cxn>
              <a:cxn ang="0">
                <a:pos x="21" y="53"/>
              </a:cxn>
              <a:cxn ang="0">
                <a:pos x="31" y="53"/>
              </a:cxn>
              <a:cxn ang="0">
                <a:pos x="33" y="68"/>
              </a:cxn>
              <a:cxn ang="0">
                <a:pos x="38" y="78"/>
              </a:cxn>
              <a:cxn ang="0">
                <a:pos x="44" y="83"/>
              </a:cxn>
              <a:cxn ang="0">
                <a:pos x="53" y="85"/>
              </a:cxn>
              <a:cxn ang="0">
                <a:pos x="61" y="80"/>
              </a:cxn>
              <a:cxn ang="0">
                <a:pos x="69" y="72"/>
              </a:cxn>
              <a:cxn ang="0">
                <a:pos x="74" y="61"/>
              </a:cxn>
              <a:cxn ang="0">
                <a:pos x="80" y="49"/>
              </a:cxn>
              <a:cxn ang="0">
                <a:pos x="63" y="40"/>
              </a:cxn>
              <a:cxn ang="0">
                <a:pos x="48" y="38"/>
              </a:cxn>
              <a:cxn ang="0">
                <a:pos x="33" y="38"/>
              </a:cxn>
              <a:cxn ang="0">
                <a:pos x="23" y="38"/>
              </a:cxn>
              <a:cxn ang="0">
                <a:pos x="21" y="26"/>
              </a:cxn>
              <a:cxn ang="0">
                <a:pos x="19" y="19"/>
              </a:cxn>
              <a:cxn ang="0">
                <a:pos x="33" y="7"/>
              </a:cxn>
              <a:cxn ang="0">
                <a:pos x="52" y="2"/>
              </a:cxn>
              <a:cxn ang="0">
                <a:pos x="61" y="0"/>
              </a:cxn>
              <a:cxn ang="0">
                <a:pos x="71" y="0"/>
              </a:cxn>
              <a:cxn ang="0">
                <a:pos x="82" y="0"/>
              </a:cxn>
              <a:cxn ang="0">
                <a:pos x="93" y="2"/>
              </a:cxn>
              <a:cxn ang="0">
                <a:pos x="105" y="17"/>
              </a:cxn>
              <a:cxn ang="0">
                <a:pos x="110" y="38"/>
              </a:cxn>
              <a:cxn ang="0">
                <a:pos x="112" y="59"/>
              </a:cxn>
              <a:cxn ang="0">
                <a:pos x="110" y="80"/>
              </a:cxn>
              <a:cxn ang="0">
                <a:pos x="101" y="95"/>
              </a:cxn>
              <a:cxn ang="0">
                <a:pos x="90" y="112"/>
              </a:cxn>
              <a:cxn ang="0">
                <a:pos x="72" y="121"/>
              </a:cxn>
              <a:cxn ang="0">
                <a:pos x="52" y="129"/>
              </a:cxn>
            </a:cxnLst>
            <a:rect l="0" t="0" r="r" b="b"/>
            <a:pathLst>
              <a:path w="112" h="129">
                <a:moveTo>
                  <a:pt x="52" y="129"/>
                </a:moveTo>
                <a:lnTo>
                  <a:pt x="33" y="120"/>
                </a:lnTo>
                <a:lnTo>
                  <a:pt x="19" y="112"/>
                </a:lnTo>
                <a:lnTo>
                  <a:pt x="8" y="104"/>
                </a:lnTo>
                <a:lnTo>
                  <a:pt x="4" y="99"/>
                </a:lnTo>
                <a:lnTo>
                  <a:pt x="0" y="89"/>
                </a:lnTo>
                <a:lnTo>
                  <a:pt x="2" y="80"/>
                </a:lnTo>
                <a:lnTo>
                  <a:pt x="4" y="66"/>
                </a:lnTo>
                <a:lnTo>
                  <a:pt x="12" y="55"/>
                </a:lnTo>
                <a:lnTo>
                  <a:pt x="21" y="53"/>
                </a:lnTo>
                <a:lnTo>
                  <a:pt x="31" y="53"/>
                </a:lnTo>
                <a:lnTo>
                  <a:pt x="33" y="68"/>
                </a:lnTo>
                <a:lnTo>
                  <a:pt x="38" y="78"/>
                </a:lnTo>
                <a:lnTo>
                  <a:pt x="44" y="83"/>
                </a:lnTo>
                <a:lnTo>
                  <a:pt x="53" y="85"/>
                </a:lnTo>
                <a:lnTo>
                  <a:pt x="61" y="80"/>
                </a:lnTo>
                <a:lnTo>
                  <a:pt x="69" y="72"/>
                </a:lnTo>
                <a:lnTo>
                  <a:pt x="74" y="61"/>
                </a:lnTo>
                <a:lnTo>
                  <a:pt x="80" y="49"/>
                </a:lnTo>
                <a:lnTo>
                  <a:pt x="63" y="40"/>
                </a:lnTo>
                <a:lnTo>
                  <a:pt x="48" y="38"/>
                </a:lnTo>
                <a:lnTo>
                  <a:pt x="33" y="38"/>
                </a:lnTo>
                <a:lnTo>
                  <a:pt x="23" y="38"/>
                </a:lnTo>
                <a:lnTo>
                  <a:pt x="21" y="26"/>
                </a:lnTo>
                <a:lnTo>
                  <a:pt x="19" y="19"/>
                </a:lnTo>
                <a:lnTo>
                  <a:pt x="33" y="7"/>
                </a:lnTo>
                <a:lnTo>
                  <a:pt x="52" y="2"/>
                </a:lnTo>
                <a:lnTo>
                  <a:pt x="61" y="0"/>
                </a:lnTo>
                <a:lnTo>
                  <a:pt x="71" y="0"/>
                </a:lnTo>
                <a:lnTo>
                  <a:pt x="82" y="0"/>
                </a:lnTo>
                <a:lnTo>
                  <a:pt x="93" y="2"/>
                </a:lnTo>
                <a:lnTo>
                  <a:pt x="105" y="17"/>
                </a:lnTo>
                <a:lnTo>
                  <a:pt x="110" y="38"/>
                </a:lnTo>
                <a:lnTo>
                  <a:pt x="112" y="59"/>
                </a:lnTo>
                <a:lnTo>
                  <a:pt x="110" y="80"/>
                </a:lnTo>
                <a:lnTo>
                  <a:pt x="101" y="95"/>
                </a:lnTo>
                <a:lnTo>
                  <a:pt x="90" y="112"/>
                </a:lnTo>
                <a:lnTo>
                  <a:pt x="72" y="121"/>
                </a:lnTo>
                <a:lnTo>
                  <a:pt x="52" y="12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225" name="Group 9"/>
          <p:cNvGrpSpPr>
            <a:grpSpLocks/>
          </p:cNvGrpSpPr>
          <p:nvPr/>
        </p:nvGrpSpPr>
        <p:grpSpPr bwMode="auto">
          <a:xfrm>
            <a:off x="2843213" y="2565400"/>
            <a:ext cx="217487" cy="223838"/>
            <a:chOff x="1937" y="1819"/>
            <a:chExt cx="137" cy="141"/>
          </a:xfrm>
        </p:grpSpPr>
        <p:sp>
          <p:nvSpPr>
            <p:cNvPr id="9226" name="Freeform 10"/>
            <p:cNvSpPr>
              <a:spLocks/>
            </p:cNvSpPr>
            <p:nvPr/>
          </p:nvSpPr>
          <p:spPr bwMode="auto">
            <a:xfrm>
              <a:off x="1937" y="1819"/>
              <a:ext cx="137" cy="141"/>
            </a:xfrm>
            <a:custGeom>
              <a:avLst/>
              <a:gdLst/>
              <a:ahLst/>
              <a:cxnLst>
                <a:cxn ang="0">
                  <a:pos x="139" y="284"/>
                </a:cxn>
                <a:cxn ang="0">
                  <a:pos x="88" y="274"/>
                </a:cxn>
                <a:cxn ang="0">
                  <a:pos x="51" y="261"/>
                </a:cxn>
                <a:cxn ang="0">
                  <a:pos x="25" y="240"/>
                </a:cxn>
                <a:cxn ang="0">
                  <a:pos x="10" y="215"/>
                </a:cxn>
                <a:cxn ang="0">
                  <a:pos x="0" y="183"/>
                </a:cxn>
                <a:cxn ang="0">
                  <a:pos x="0" y="149"/>
                </a:cxn>
                <a:cxn ang="0">
                  <a:pos x="8" y="111"/>
                </a:cxn>
                <a:cxn ang="0">
                  <a:pos x="23" y="69"/>
                </a:cxn>
                <a:cxn ang="0">
                  <a:pos x="93" y="10"/>
                </a:cxn>
                <a:cxn ang="0">
                  <a:pos x="160" y="0"/>
                </a:cxn>
                <a:cxn ang="0">
                  <a:pos x="217" y="29"/>
                </a:cxn>
                <a:cxn ang="0">
                  <a:pos x="259" y="82"/>
                </a:cxn>
                <a:cxn ang="0">
                  <a:pos x="276" y="145"/>
                </a:cxn>
                <a:cxn ang="0">
                  <a:pos x="266" y="209"/>
                </a:cxn>
                <a:cxn ang="0">
                  <a:pos x="222" y="257"/>
                </a:cxn>
                <a:cxn ang="0">
                  <a:pos x="139" y="284"/>
                </a:cxn>
              </a:cxnLst>
              <a:rect l="0" t="0" r="r" b="b"/>
              <a:pathLst>
                <a:path w="276" h="284">
                  <a:moveTo>
                    <a:pt x="139" y="284"/>
                  </a:moveTo>
                  <a:lnTo>
                    <a:pt x="88" y="274"/>
                  </a:lnTo>
                  <a:lnTo>
                    <a:pt x="51" y="261"/>
                  </a:lnTo>
                  <a:lnTo>
                    <a:pt x="25" y="240"/>
                  </a:lnTo>
                  <a:lnTo>
                    <a:pt x="10" y="215"/>
                  </a:lnTo>
                  <a:lnTo>
                    <a:pt x="0" y="183"/>
                  </a:lnTo>
                  <a:lnTo>
                    <a:pt x="0" y="149"/>
                  </a:lnTo>
                  <a:lnTo>
                    <a:pt x="8" y="111"/>
                  </a:lnTo>
                  <a:lnTo>
                    <a:pt x="23" y="69"/>
                  </a:lnTo>
                  <a:lnTo>
                    <a:pt x="93" y="10"/>
                  </a:lnTo>
                  <a:lnTo>
                    <a:pt x="160" y="0"/>
                  </a:lnTo>
                  <a:lnTo>
                    <a:pt x="217" y="29"/>
                  </a:lnTo>
                  <a:lnTo>
                    <a:pt x="259" y="82"/>
                  </a:lnTo>
                  <a:lnTo>
                    <a:pt x="276" y="145"/>
                  </a:lnTo>
                  <a:lnTo>
                    <a:pt x="266" y="209"/>
                  </a:lnTo>
                  <a:lnTo>
                    <a:pt x="222" y="257"/>
                  </a:lnTo>
                  <a:lnTo>
                    <a:pt x="139" y="2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7" name="Freeform 11"/>
            <p:cNvSpPr>
              <a:spLocks/>
            </p:cNvSpPr>
            <p:nvPr/>
          </p:nvSpPr>
          <p:spPr bwMode="auto">
            <a:xfrm>
              <a:off x="1953" y="1843"/>
              <a:ext cx="99" cy="100"/>
            </a:xfrm>
            <a:custGeom>
              <a:avLst/>
              <a:gdLst/>
              <a:ahLst/>
              <a:cxnLst>
                <a:cxn ang="0">
                  <a:pos x="88" y="199"/>
                </a:cxn>
                <a:cxn ang="0">
                  <a:pos x="56" y="194"/>
                </a:cxn>
                <a:cxn ang="0">
                  <a:pos x="33" y="182"/>
                </a:cxn>
                <a:cxn ang="0">
                  <a:pos x="16" y="167"/>
                </a:cxn>
                <a:cxn ang="0">
                  <a:pos x="8" y="148"/>
                </a:cxn>
                <a:cxn ang="0">
                  <a:pos x="0" y="125"/>
                </a:cxn>
                <a:cxn ang="0">
                  <a:pos x="0" y="102"/>
                </a:cxn>
                <a:cxn ang="0">
                  <a:pos x="0" y="78"/>
                </a:cxn>
                <a:cxn ang="0">
                  <a:pos x="2" y="55"/>
                </a:cxn>
                <a:cxn ang="0">
                  <a:pos x="78" y="5"/>
                </a:cxn>
                <a:cxn ang="0">
                  <a:pos x="135" y="0"/>
                </a:cxn>
                <a:cxn ang="0">
                  <a:pos x="175" y="19"/>
                </a:cxn>
                <a:cxn ang="0">
                  <a:pos x="198" y="59"/>
                </a:cxn>
                <a:cxn ang="0">
                  <a:pos x="200" y="104"/>
                </a:cxn>
                <a:cxn ang="0">
                  <a:pos x="183" y="152"/>
                </a:cxn>
                <a:cxn ang="0">
                  <a:pos x="145" y="184"/>
                </a:cxn>
                <a:cxn ang="0">
                  <a:pos x="88" y="199"/>
                </a:cxn>
              </a:cxnLst>
              <a:rect l="0" t="0" r="r" b="b"/>
              <a:pathLst>
                <a:path w="200" h="199">
                  <a:moveTo>
                    <a:pt x="88" y="199"/>
                  </a:moveTo>
                  <a:lnTo>
                    <a:pt x="56" y="194"/>
                  </a:lnTo>
                  <a:lnTo>
                    <a:pt x="33" y="182"/>
                  </a:lnTo>
                  <a:lnTo>
                    <a:pt x="16" y="167"/>
                  </a:lnTo>
                  <a:lnTo>
                    <a:pt x="8" y="148"/>
                  </a:lnTo>
                  <a:lnTo>
                    <a:pt x="0" y="125"/>
                  </a:lnTo>
                  <a:lnTo>
                    <a:pt x="0" y="102"/>
                  </a:lnTo>
                  <a:lnTo>
                    <a:pt x="0" y="78"/>
                  </a:lnTo>
                  <a:lnTo>
                    <a:pt x="2" y="55"/>
                  </a:lnTo>
                  <a:lnTo>
                    <a:pt x="78" y="5"/>
                  </a:lnTo>
                  <a:lnTo>
                    <a:pt x="135" y="0"/>
                  </a:lnTo>
                  <a:lnTo>
                    <a:pt x="175" y="19"/>
                  </a:lnTo>
                  <a:lnTo>
                    <a:pt x="198" y="59"/>
                  </a:lnTo>
                  <a:lnTo>
                    <a:pt x="200" y="104"/>
                  </a:lnTo>
                  <a:lnTo>
                    <a:pt x="183" y="152"/>
                  </a:lnTo>
                  <a:lnTo>
                    <a:pt x="145" y="184"/>
                  </a:lnTo>
                  <a:lnTo>
                    <a:pt x="88" y="199"/>
                  </a:lnTo>
                  <a:close/>
                </a:path>
              </a:pathLst>
            </a:custGeom>
            <a:solidFill>
              <a:srgbClr val="99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8" name="Freeform 12"/>
            <p:cNvSpPr>
              <a:spLocks/>
            </p:cNvSpPr>
            <p:nvPr/>
          </p:nvSpPr>
          <p:spPr bwMode="auto">
            <a:xfrm>
              <a:off x="1978" y="1842"/>
              <a:ext cx="57" cy="81"/>
            </a:xfrm>
            <a:custGeom>
              <a:avLst/>
              <a:gdLst/>
              <a:ahLst/>
              <a:cxnLst>
                <a:cxn ang="0">
                  <a:pos x="59" y="161"/>
                </a:cxn>
                <a:cxn ang="0">
                  <a:pos x="55" y="154"/>
                </a:cxn>
                <a:cxn ang="0">
                  <a:pos x="49" y="139"/>
                </a:cxn>
                <a:cxn ang="0">
                  <a:pos x="40" y="120"/>
                </a:cxn>
                <a:cxn ang="0">
                  <a:pos x="30" y="99"/>
                </a:cxn>
                <a:cxn ang="0">
                  <a:pos x="19" y="76"/>
                </a:cxn>
                <a:cxn ang="0">
                  <a:pos x="9" y="53"/>
                </a:cxn>
                <a:cxn ang="0">
                  <a:pos x="0" y="38"/>
                </a:cxn>
                <a:cxn ang="0">
                  <a:pos x="0" y="34"/>
                </a:cxn>
                <a:cxn ang="0">
                  <a:pos x="13" y="25"/>
                </a:cxn>
                <a:cxn ang="0">
                  <a:pos x="26" y="17"/>
                </a:cxn>
                <a:cxn ang="0">
                  <a:pos x="40" y="7"/>
                </a:cxn>
                <a:cxn ang="0">
                  <a:pos x="55" y="0"/>
                </a:cxn>
                <a:cxn ang="0">
                  <a:pos x="62" y="6"/>
                </a:cxn>
                <a:cxn ang="0">
                  <a:pos x="72" y="19"/>
                </a:cxn>
                <a:cxn ang="0">
                  <a:pos x="80" y="34"/>
                </a:cxn>
                <a:cxn ang="0">
                  <a:pos x="89" y="59"/>
                </a:cxn>
                <a:cxn ang="0">
                  <a:pos x="95" y="80"/>
                </a:cxn>
                <a:cxn ang="0">
                  <a:pos x="100" y="101"/>
                </a:cxn>
                <a:cxn ang="0">
                  <a:pos x="108" y="120"/>
                </a:cxn>
                <a:cxn ang="0">
                  <a:pos x="114" y="137"/>
                </a:cxn>
                <a:cxn ang="0">
                  <a:pos x="100" y="144"/>
                </a:cxn>
                <a:cxn ang="0">
                  <a:pos x="87" y="154"/>
                </a:cxn>
                <a:cxn ang="0">
                  <a:pos x="70" y="158"/>
                </a:cxn>
                <a:cxn ang="0">
                  <a:pos x="59" y="161"/>
                </a:cxn>
              </a:cxnLst>
              <a:rect l="0" t="0" r="r" b="b"/>
              <a:pathLst>
                <a:path w="114" h="161">
                  <a:moveTo>
                    <a:pt x="59" y="161"/>
                  </a:moveTo>
                  <a:lnTo>
                    <a:pt x="55" y="154"/>
                  </a:lnTo>
                  <a:lnTo>
                    <a:pt x="49" y="139"/>
                  </a:lnTo>
                  <a:lnTo>
                    <a:pt x="40" y="120"/>
                  </a:lnTo>
                  <a:lnTo>
                    <a:pt x="30" y="99"/>
                  </a:lnTo>
                  <a:lnTo>
                    <a:pt x="19" y="76"/>
                  </a:lnTo>
                  <a:lnTo>
                    <a:pt x="9" y="53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13" y="25"/>
                  </a:lnTo>
                  <a:lnTo>
                    <a:pt x="26" y="17"/>
                  </a:lnTo>
                  <a:lnTo>
                    <a:pt x="40" y="7"/>
                  </a:lnTo>
                  <a:lnTo>
                    <a:pt x="55" y="0"/>
                  </a:lnTo>
                  <a:lnTo>
                    <a:pt x="62" y="6"/>
                  </a:lnTo>
                  <a:lnTo>
                    <a:pt x="72" y="19"/>
                  </a:lnTo>
                  <a:lnTo>
                    <a:pt x="80" y="34"/>
                  </a:lnTo>
                  <a:lnTo>
                    <a:pt x="89" y="59"/>
                  </a:lnTo>
                  <a:lnTo>
                    <a:pt x="95" y="80"/>
                  </a:lnTo>
                  <a:lnTo>
                    <a:pt x="100" y="101"/>
                  </a:lnTo>
                  <a:lnTo>
                    <a:pt x="108" y="120"/>
                  </a:lnTo>
                  <a:lnTo>
                    <a:pt x="114" y="137"/>
                  </a:lnTo>
                  <a:lnTo>
                    <a:pt x="100" y="144"/>
                  </a:lnTo>
                  <a:lnTo>
                    <a:pt x="87" y="154"/>
                  </a:lnTo>
                  <a:lnTo>
                    <a:pt x="70" y="158"/>
                  </a:lnTo>
                  <a:lnTo>
                    <a:pt x="59" y="1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9" name="Freeform 13"/>
            <p:cNvSpPr>
              <a:spLocks/>
            </p:cNvSpPr>
            <p:nvPr/>
          </p:nvSpPr>
          <p:spPr bwMode="auto">
            <a:xfrm>
              <a:off x="1989" y="1856"/>
              <a:ext cx="35" cy="54"/>
            </a:xfrm>
            <a:custGeom>
              <a:avLst/>
              <a:gdLst/>
              <a:ahLst/>
              <a:cxnLst>
                <a:cxn ang="0">
                  <a:pos x="49" y="109"/>
                </a:cxn>
                <a:cxn ang="0">
                  <a:pos x="41" y="92"/>
                </a:cxn>
                <a:cxn ang="0">
                  <a:pos x="34" y="78"/>
                </a:cxn>
                <a:cxn ang="0">
                  <a:pos x="26" y="65"/>
                </a:cxn>
                <a:cxn ang="0">
                  <a:pos x="19" y="54"/>
                </a:cxn>
                <a:cxn ang="0">
                  <a:pos x="11" y="42"/>
                </a:cxn>
                <a:cxn ang="0">
                  <a:pos x="5" y="33"/>
                </a:cxn>
                <a:cxn ang="0">
                  <a:pos x="0" y="21"/>
                </a:cxn>
                <a:cxn ang="0">
                  <a:pos x="0" y="14"/>
                </a:cxn>
                <a:cxn ang="0">
                  <a:pos x="9" y="8"/>
                </a:cxn>
                <a:cxn ang="0">
                  <a:pos x="19" y="4"/>
                </a:cxn>
                <a:cxn ang="0">
                  <a:pos x="28" y="0"/>
                </a:cxn>
                <a:cxn ang="0">
                  <a:pos x="43" y="2"/>
                </a:cxn>
                <a:cxn ang="0">
                  <a:pos x="45" y="8"/>
                </a:cxn>
                <a:cxn ang="0">
                  <a:pos x="49" y="19"/>
                </a:cxn>
                <a:cxn ang="0">
                  <a:pos x="55" y="35"/>
                </a:cxn>
                <a:cxn ang="0">
                  <a:pos x="62" y="52"/>
                </a:cxn>
                <a:cxn ang="0">
                  <a:pos x="66" y="67"/>
                </a:cxn>
                <a:cxn ang="0">
                  <a:pos x="70" y="84"/>
                </a:cxn>
                <a:cxn ang="0">
                  <a:pos x="70" y="97"/>
                </a:cxn>
                <a:cxn ang="0">
                  <a:pos x="68" y="109"/>
                </a:cxn>
                <a:cxn ang="0">
                  <a:pos x="59" y="109"/>
                </a:cxn>
                <a:cxn ang="0">
                  <a:pos x="49" y="109"/>
                </a:cxn>
              </a:cxnLst>
              <a:rect l="0" t="0" r="r" b="b"/>
              <a:pathLst>
                <a:path w="70" h="109">
                  <a:moveTo>
                    <a:pt x="49" y="109"/>
                  </a:moveTo>
                  <a:lnTo>
                    <a:pt x="41" y="92"/>
                  </a:lnTo>
                  <a:lnTo>
                    <a:pt x="34" y="78"/>
                  </a:lnTo>
                  <a:lnTo>
                    <a:pt x="26" y="65"/>
                  </a:lnTo>
                  <a:lnTo>
                    <a:pt x="19" y="54"/>
                  </a:lnTo>
                  <a:lnTo>
                    <a:pt x="11" y="42"/>
                  </a:lnTo>
                  <a:lnTo>
                    <a:pt x="5" y="33"/>
                  </a:lnTo>
                  <a:lnTo>
                    <a:pt x="0" y="21"/>
                  </a:lnTo>
                  <a:lnTo>
                    <a:pt x="0" y="14"/>
                  </a:lnTo>
                  <a:lnTo>
                    <a:pt x="9" y="8"/>
                  </a:lnTo>
                  <a:lnTo>
                    <a:pt x="19" y="4"/>
                  </a:lnTo>
                  <a:lnTo>
                    <a:pt x="28" y="0"/>
                  </a:lnTo>
                  <a:lnTo>
                    <a:pt x="43" y="2"/>
                  </a:lnTo>
                  <a:lnTo>
                    <a:pt x="45" y="8"/>
                  </a:lnTo>
                  <a:lnTo>
                    <a:pt x="49" y="19"/>
                  </a:lnTo>
                  <a:lnTo>
                    <a:pt x="55" y="35"/>
                  </a:lnTo>
                  <a:lnTo>
                    <a:pt x="62" y="52"/>
                  </a:lnTo>
                  <a:lnTo>
                    <a:pt x="66" y="67"/>
                  </a:lnTo>
                  <a:lnTo>
                    <a:pt x="70" y="84"/>
                  </a:lnTo>
                  <a:lnTo>
                    <a:pt x="70" y="97"/>
                  </a:lnTo>
                  <a:lnTo>
                    <a:pt x="68" y="109"/>
                  </a:lnTo>
                  <a:lnTo>
                    <a:pt x="59" y="109"/>
                  </a:lnTo>
                  <a:lnTo>
                    <a:pt x="49" y="10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30" name="Group 14"/>
          <p:cNvGrpSpPr>
            <a:grpSpLocks/>
          </p:cNvGrpSpPr>
          <p:nvPr/>
        </p:nvGrpSpPr>
        <p:grpSpPr bwMode="auto">
          <a:xfrm>
            <a:off x="2627313" y="2060575"/>
            <a:ext cx="355600" cy="377825"/>
            <a:chOff x="1701" y="2069"/>
            <a:chExt cx="224" cy="238"/>
          </a:xfrm>
        </p:grpSpPr>
        <p:sp>
          <p:nvSpPr>
            <p:cNvPr id="9231" name="Freeform 15"/>
            <p:cNvSpPr>
              <a:spLocks/>
            </p:cNvSpPr>
            <p:nvPr/>
          </p:nvSpPr>
          <p:spPr bwMode="auto">
            <a:xfrm>
              <a:off x="1701" y="2069"/>
              <a:ext cx="224" cy="238"/>
            </a:xfrm>
            <a:custGeom>
              <a:avLst/>
              <a:gdLst/>
              <a:ahLst/>
              <a:cxnLst>
                <a:cxn ang="0">
                  <a:pos x="216" y="477"/>
                </a:cxn>
                <a:cxn ang="0">
                  <a:pos x="68" y="416"/>
                </a:cxn>
                <a:cxn ang="0">
                  <a:pos x="4" y="320"/>
                </a:cxn>
                <a:cxn ang="0">
                  <a:pos x="0" y="209"/>
                </a:cxn>
                <a:cxn ang="0">
                  <a:pos x="45" y="107"/>
                </a:cxn>
                <a:cxn ang="0">
                  <a:pos x="127" y="29"/>
                </a:cxn>
                <a:cxn ang="0">
                  <a:pos x="230" y="0"/>
                </a:cxn>
                <a:cxn ang="0">
                  <a:pos x="338" y="36"/>
                </a:cxn>
                <a:cxn ang="0">
                  <a:pos x="443" y="160"/>
                </a:cxn>
                <a:cxn ang="0">
                  <a:pos x="448" y="219"/>
                </a:cxn>
                <a:cxn ang="0">
                  <a:pos x="443" y="276"/>
                </a:cxn>
                <a:cxn ang="0">
                  <a:pos x="427" y="329"/>
                </a:cxn>
                <a:cxn ang="0">
                  <a:pos x="405" y="378"/>
                </a:cxn>
                <a:cxn ang="0">
                  <a:pos x="370" y="418"/>
                </a:cxn>
                <a:cxn ang="0">
                  <a:pos x="327" y="449"/>
                </a:cxn>
                <a:cxn ang="0">
                  <a:pos x="275" y="468"/>
                </a:cxn>
                <a:cxn ang="0">
                  <a:pos x="216" y="477"/>
                </a:cxn>
              </a:cxnLst>
              <a:rect l="0" t="0" r="r" b="b"/>
              <a:pathLst>
                <a:path w="448" h="477">
                  <a:moveTo>
                    <a:pt x="216" y="477"/>
                  </a:moveTo>
                  <a:lnTo>
                    <a:pt x="68" y="416"/>
                  </a:lnTo>
                  <a:lnTo>
                    <a:pt x="4" y="320"/>
                  </a:lnTo>
                  <a:lnTo>
                    <a:pt x="0" y="209"/>
                  </a:lnTo>
                  <a:lnTo>
                    <a:pt x="45" y="107"/>
                  </a:lnTo>
                  <a:lnTo>
                    <a:pt x="127" y="29"/>
                  </a:lnTo>
                  <a:lnTo>
                    <a:pt x="230" y="0"/>
                  </a:lnTo>
                  <a:lnTo>
                    <a:pt x="338" y="36"/>
                  </a:lnTo>
                  <a:lnTo>
                    <a:pt x="443" y="160"/>
                  </a:lnTo>
                  <a:lnTo>
                    <a:pt x="448" y="219"/>
                  </a:lnTo>
                  <a:lnTo>
                    <a:pt x="443" y="276"/>
                  </a:lnTo>
                  <a:lnTo>
                    <a:pt x="427" y="329"/>
                  </a:lnTo>
                  <a:lnTo>
                    <a:pt x="405" y="378"/>
                  </a:lnTo>
                  <a:lnTo>
                    <a:pt x="370" y="418"/>
                  </a:lnTo>
                  <a:lnTo>
                    <a:pt x="327" y="449"/>
                  </a:lnTo>
                  <a:lnTo>
                    <a:pt x="275" y="468"/>
                  </a:lnTo>
                  <a:lnTo>
                    <a:pt x="216" y="4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2" name="Freeform 16"/>
            <p:cNvSpPr>
              <a:spLocks/>
            </p:cNvSpPr>
            <p:nvPr/>
          </p:nvSpPr>
          <p:spPr bwMode="auto">
            <a:xfrm>
              <a:off x="1719" y="2094"/>
              <a:ext cx="180" cy="189"/>
            </a:xfrm>
            <a:custGeom>
              <a:avLst/>
              <a:gdLst/>
              <a:ahLst/>
              <a:cxnLst>
                <a:cxn ang="0">
                  <a:pos x="156" y="378"/>
                </a:cxn>
                <a:cxn ang="0">
                  <a:pos x="70" y="326"/>
                </a:cxn>
                <a:cxn ang="0">
                  <a:pos x="19" y="264"/>
                </a:cxn>
                <a:cxn ang="0">
                  <a:pos x="0" y="188"/>
                </a:cxn>
                <a:cxn ang="0">
                  <a:pos x="11" y="117"/>
                </a:cxn>
                <a:cxn ang="0">
                  <a:pos x="47" y="55"/>
                </a:cxn>
                <a:cxn ang="0">
                  <a:pos x="104" y="13"/>
                </a:cxn>
                <a:cxn ang="0">
                  <a:pos x="182" y="0"/>
                </a:cxn>
                <a:cxn ang="0">
                  <a:pos x="279" y="26"/>
                </a:cxn>
                <a:cxn ang="0">
                  <a:pos x="325" y="76"/>
                </a:cxn>
                <a:cxn ang="0">
                  <a:pos x="351" y="131"/>
                </a:cxn>
                <a:cxn ang="0">
                  <a:pos x="359" y="188"/>
                </a:cxn>
                <a:cxn ang="0">
                  <a:pos x="350" y="247"/>
                </a:cxn>
                <a:cxn ang="0">
                  <a:pos x="319" y="296"/>
                </a:cxn>
                <a:cxn ang="0">
                  <a:pos x="279" y="340"/>
                </a:cxn>
                <a:cxn ang="0">
                  <a:pos x="222" y="366"/>
                </a:cxn>
                <a:cxn ang="0">
                  <a:pos x="156" y="378"/>
                </a:cxn>
              </a:cxnLst>
              <a:rect l="0" t="0" r="r" b="b"/>
              <a:pathLst>
                <a:path w="359" h="378">
                  <a:moveTo>
                    <a:pt x="156" y="378"/>
                  </a:moveTo>
                  <a:lnTo>
                    <a:pt x="70" y="326"/>
                  </a:lnTo>
                  <a:lnTo>
                    <a:pt x="19" y="264"/>
                  </a:lnTo>
                  <a:lnTo>
                    <a:pt x="0" y="188"/>
                  </a:lnTo>
                  <a:lnTo>
                    <a:pt x="11" y="117"/>
                  </a:lnTo>
                  <a:lnTo>
                    <a:pt x="47" y="55"/>
                  </a:lnTo>
                  <a:lnTo>
                    <a:pt x="104" y="13"/>
                  </a:lnTo>
                  <a:lnTo>
                    <a:pt x="182" y="0"/>
                  </a:lnTo>
                  <a:lnTo>
                    <a:pt x="279" y="26"/>
                  </a:lnTo>
                  <a:lnTo>
                    <a:pt x="325" y="76"/>
                  </a:lnTo>
                  <a:lnTo>
                    <a:pt x="351" y="131"/>
                  </a:lnTo>
                  <a:lnTo>
                    <a:pt x="359" y="188"/>
                  </a:lnTo>
                  <a:lnTo>
                    <a:pt x="350" y="247"/>
                  </a:lnTo>
                  <a:lnTo>
                    <a:pt x="319" y="296"/>
                  </a:lnTo>
                  <a:lnTo>
                    <a:pt x="279" y="340"/>
                  </a:lnTo>
                  <a:lnTo>
                    <a:pt x="222" y="366"/>
                  </a:lnTo>
                  <a:lnTo>
                    <a:pt x="156" y="378"/>
                  </a:lnTo>
                  <a:close/>
                </a:path>
              </a:pathLst>
            </a:custGeom>
            <a:solidFill>
              <a:srgbClr val="99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3" name="Freeform 17"/>
            <p:cNvSpPr>
              <a:spLocks/>
            </p:cNvSpPr>
            <p:nvPr/>
          </p:nvSpPr>
          <p:spPr bwMode="auto">
            <a:xfrm>
              <a:off x="1794" y="2109"/>
              <a:ext cx="74" cy="113"/>
            </a:xfrm>
            <a:custGeom>
              <a:avLst/>
              <a:gdLst/>
              <a:ahLst/>
              <a:cxnLst>
                <a:cxn ang="0">
                  <a:pos x="65" y="224"/>
                </a:cxn>
                <a:cxn ang="0">
                  <a:pos x="55" y="217"/>
                </a:cxn>
                <a:cxn ang="0">
                  <a:pos x="51" y="211"/>
                </a:cxn>
                <a:cxn ang="0">
                  <a:pos x="59" y="184"/>
                </a:cxn>
                <a:cxn ang="0">
                  <a:pos x="59" y="161"/>
                </a:cxn>
                <a:cxn ang="0">
                  <a:pos x="49" y="139"/>
                </a:cxn>
                <a:cxn ang="0">
                  <a:pos x="40" y="118"/>
                </a:cxn>
                <a:cxn ang="0">
                  <a:pos x="25" y="95"/>
                </a:cxn>
                <a:cxn ang="0">
                  <a:pos x="13" y="78"/>
                </a:cxn>
                <a:cxn ang="0">
                  <a:pos x="4" y="61"/>
                </a:cxn>
                <a:cxn ang="0">
                  <a:pos x="0" y="47"/>
                </a:cxn>
                <a:cxn ang="0">
                  <a:pos x="11" y="42"/>
                </a:cxn>
                <a:cxn ang="0">
                  <a:pos x="23" y="38"/>
                </a:cxn>
                <a:cxn ang="0">
                  <a:pos x="34" y="32"/>
                </a:cxn>
                <a:cxn ang="0">
                  <a:pos x="48" y="28"/>
                </a:cxn>
                <a:cxn ang="0">
                  <a:pos x="59" y="23"/>
                </a:cxn>
                <a:cxn ang="0">
                  <a:pos x="70" y="17"/>
                </a:cxn>
                <a:cxn ang="0">
                  <a:pos x="80" y="8"/>
                </a:cxn>
                <a:cxn ang="0">
                  <a:pos x="93" y="0"/>
                </a:cxn>
                <a:cxn ang="0">
                  <a:pos x="110" y="8"/>
                </a:cxn>
                <a:cxn ang="0">
                  <a:pos x="124" y="28"/>
                </a:cxn>
                <a:cxn ang="0">
                  <a:pos x="135" y="53"/>
                </a:cxn>
                <a:cxn ang="0">
                  <a:pos x="143" y="85"/>
                </a:cxn>
                <a:cxn ang="0">
                  <a:pos x="146" y="118"/>
                </a:cxn>
                <a:cxn ang="0">
                  <a:pos x="148" y="150"/>
                </a:cxn>
                <a:cxn ang="0">
                  <a:pos x="146" y="177"/>
                </a:cxn>
                <a:cxn ang="0">
                  <a:pos x="146" y="203"/>
                </a:cxn>
                <a:cxn ang="0">
                  <a:pos x="135" y="209"/>
                </a:cxn>
                <a:cxn ang="0">
                  <a:pos x="124" y="213"/>
                </a:cxn>
                <a:cxn ang="0">
                  <a:pos x="114" y="215"/>
                </a:cxn>
                <a:cxn ang="0">
                  <a:pos x="105" y="218"/>
                </a:cxn>
                <a:cxn ang="0">
                  <a:pos x="86" y="222"/>
                </a:cxn>
                <a:cxn ang="0">
                  <a:pos x="65" y="224"/>
                </a:cxn>
              </a:cxnLst>
              <a:rect l="0" t="0" r="r" b="b"/>
              <a:pathLst>
                <a:path w="148" h="224">
                  <a:moveTo>
                    <a:pt x="65" y="224"/>
                  </a:moveTo>
                  <a:lnTo>
                    <a:pt x="55" y="217"/>
                  </a:lnTo>
                  <a:lnTo>
                    <a:pt x="51" y="211"/>
                  </a:lnTo>
                  <a:lnTo>
                    <a:pt x="59" y="184"/>
                  </a:lnTo>
                  <a:lnTo>
                    <a:pt x="59" y="161"/>
                  </a:lnTo>
                  <a:lnTo>
                    <a:pt x="49" y="139"/>
                  </a:lnTo>
                  <a:lnTo>
                    <a:pt x="40" y="118"/>
                  </a:lnTo>
                  <a:lnTo>
                    <a:pt x="25" y="95"/>
                  </a:lnTo>
                  <a:lnTo>
                    <a:pt x="13" y="78"/>
                  </a:lnTo>
                  <a:lnTo>
                    <a:pt x="4" y="61"/>
                  </a:lnTo>
                  <a:lnTo>
                    <a:pt x="0" y="47"/>
                  </a:lnTo>
                  <a:lnTo>
                    <a:pt x="11" y="42"/>
                  </a:lnTo>
                  <a:lnTo>
                    <a:pt x="23" y="38"/>
                  </a:lnTo>
                  <a:lnTo>
                    <a:pt x="34" y="32"/>
                  </a:lnTo>
                  <a:lnTo>
                    <a:pt x="48" y="28"/>
                  </a:lnTo>
                  <a:lnTo>
                    <a:pt x="59" y="23"/>
                  </a:lnTo>
                  <a:lnTo>
                    <a:pt x="70" y="17"/>
                  </a:lnTo>
                  <a:lnTo>
                    <a:pt x="80" y="8"/>
                  </a:lnTo>
                  <a:lnTo>
                    <a:pt x="93" y="0"/>
                  </a:lnTo>
                  <a:lnTo>
                    <a:pt x="110" y="8"/>
                  </a:lnTo>
                  <a:lnTo>
                    <a:pt x="124" y="28"/>
                  </a:lnTo>
                  <a:lnTo>
                    <a:pt x="135" y="53"/>
                  </a:lnTo>
                  <a:lnTo>
                    <a:pt x="143" y="85"/>
                  </a:lnTo>
                  <a:lnTo>
                    <a:pt x="146" y="118"/>
                  </a:lnTo>
                  <a:lnTo>
                    <a:pt x="148" y="150"/>
                  </a:lnTo>
                  <a:lnTo>
                    <a:pt x="146" y="177"/>
                  </a:lnTo>
                  <a:lnTo>
                    <a:pt x="146" y="203"/>
                  </a:lnTo>
                  <a:lnTo>
                    <a:pt x="135" y="209"/>
                  </a:lnTo>
                  <a:lnTo>
                    <a:pt x="124" y="213"/>
                  </a:lnTo>
                  <a:lnTo>
                    <a:pt x="114" y="215"/>
                  </a:lnTo>
                  <a:lnTo>
                    <a:pt x="105" y="218"/>
                  </a:lnTo>
                  <a:lnTo>
                    <a:pt x="86" y="222"/>
                  </a:lnTo>
                  <a:lnTo>
                    <a:pt x="65" y="2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4" name="Freeform 18"/>
            <p:cNvSpPr>
              <a:spLocks/>
            </p:cNvSpPr>
            <p:nvPr/>
          </p:nvSpPr>
          <p:spPr bwMode="auto">
            <a:xfrm>
              <a:off x="1810" y="2128"/>
              <a:ext cx="48" cy="83"/>
            </a:xfrm>
            <a:custGeom>
              <a:avLst/>
              <a:gdLst/>
              <a:ahLst/>
              <a:cxnLst>
                <a:cxn ang="0">
                  <a:pos x="44" y="165"/>
                </a:cxn>
                <a:cxn ang="0">
                  <a:pos x="38" y="146"/>
                </a:cxn>
                <a:cxn ang="0">
                  <a:pos x="33" y="125"/>
                </a:cxn>
                <a:cxn ang="0">
                  <a:pos x="25" y="104"/>
                </a:cxn>
                <a:cxn ang="0">
                  <a:pos x="19" y="84"/>
                </a:cxn>
                <a:cxn ang="0">
                  <a:pos x="10" y="59"/>
                </a:cxn>
                <a:cxn ang="0">
                  <a:pos x="4" y="42"/>
                </a:cxn>
                <a:cxn ang="0">
                  <a:pos x="0" y="27"/>
                </a:cxn>
                <a:cxn ang="0">
                  <a:pos x="2" y="17"/>
                </a:cxn>
                <a:cxn ang="0">
                  <a:pos x="19" y="9"/>
                </a:cxn>
                <a:cxn ang="0">
                  <a:pos x="35" y="6"/>
                </a:cxn>
                <a:cxn ang="0">
                  <a:pos x="44" y="2"/>
                </a:cxn>
                <a:cxn ang="0">
                  <a:pos x="55" y="2"/>
                </a:cxn>
                <a:cxn ang="0">
                  <a:pos x="65" y="0"/>
                </a:cxn>
                <a:cxn ang="0">
                  <a:pos x="74" y="0"/>
                </a:cxn>
                <a:cxn ang="0">
                  <a:pos x="82" y="17"/>
                </a:cxn>
                <a:cxn ang="0">
                  <a:pos x="88" y="36"/>
                </a:cxn>
                <a:cxn ang="0">
                  <a:pos x="92" y="53"/>
                </a:cxn>
                <a:cxn ang="0">
                  <a:pos x="95" y="74"/>
                </a:cxn>
                <a:cxn ang="0">
                  <a:pos x="95" y="91"/>
                </a:cxn>
                <a:cxn ang="0">
                  <a:pos x="95" y="110"/>
                </a:cxn>
                <a:cxn ang="0">
                  <a:pos x="93" y="133"/>
                </a:cxn>
                <a:cxn ang="0">
                  <a:pos x="92" y="160"/>
                </a:cxn>
                <a:cxn ang="0">
                  <a:pos x="86" y="160"/>
                </a:cxn>
                <a:cxn ang="0">
                  <a:pos x="80" y="161"/>
                </a:cxn>
                <a:cxn ang="0">
                  <a:pos x="73" y="161"/>
                </a:cxn>
                <a:cxn ang="0">
                  <a:pos x="67" y="161"/>
                </a:cxn>
                <a:cxn ang="0">
                  <a:pos x="57" y="163"/>
                </a:cxn>
                <a:cxn ang="0">
                  <a:pos x="44" y="165"/>
                </a:cxn>
              </a:cxnLst>
              <a:rect l="0" t="0" r="r" b="b"/>
              <a:pathLst>
                <a:path w="95" h="165">
                  <a:moveTo>
                    <a:pt x="44" y="165"/>
                  </a:moveTo>
                  <a:lnTo>
                    <a:pt x="38" y="146"/>
                  </a:lnTo>
                  <a:lnTo>
                    <a:pt x="33" y="125"/>
                  </a:lnTo>
                  <a:lnTo>
                    <a:pt x="25" y="104"/>
                  </a:lnTo>
                  <a:lnTo>
                    <a:pt x="19" y="84"/>
                  </a:lnTo>
                  <a:lnTo>
                    <a:pt x="10" y="59"/>
                  </a:lnTo>
                  <a:lnTo>
                    <a:pt x="4" y="42"/>
                  </a:lnTo>
                  <a:lnTo>
                    <a:pt x="0" y="27"/>
                  </a:lnTo>
                  <a:lnTo>
                    <a:pt x="2" y="17"/>
                  </a:lnTo>
                  <a:lnTo>
                    <a:pt x="19" y="9"/>
                  </a:lnTo>
                  <a:lnTo>
                    <a:pt x="35" y="6"/>
                  </a:lnTo>
                  <a:lnTo>
                    <a:pt x="44" y="2"/>
                  </a:lnTo>
                  <a:lnTo>
                    <a:pt x="55" y="2"/>
                  </a:lnTo>
                  <a:lnTo>
                    <a:pt x="65" y="0"/>
                  </a:lnTo>
                  <a:lnTo>
                    <a:pt x="74" y="0"/>
                  </a:lnTo>
                  <a:lnTo>
                    <a:pt x="82" y="17"/>
                  </a:lnTo>
                  <a:lnTo>
                    <a:pt x="88" y="36"/>
                  </a:lnTo>
                  <a:lnTo>
                    <a:pt x="92" y="53"/>
                  </a:lnTo>
                  <a:lnTo>
                    <a:pt x="95" y="74"/>
                  </a:lnTo>
                  <a:lnTo>
                    <a:pt x="95" y="91"/>
                  </a:lnTo>
                  <a:lnTo>
                    <a:pt x="95" y="110"/>
                  </a:lnTo>
                  <a:lnTo>
                    <a:pt x="93" y="133"/>
                  </a:lnTo>
                  <a:lnTo>
                    <a:pt x="92" y="160"/>
                  </a:lnTo>
                  <a:lnTo>
                    <a:pt x="86" y="160"/>
                  </a:lnTo>
                  <a:lnTo>
                    <a:pt x="80" y="161"/>
                  </a:lnTo>
                  <a:lnTo>
                    <a:pt x="73" y="161"/>
                  </a:lnTo>
                  <a:lnTo>
                    <a:pt x="67" y="161"/>
                  </a:lnTo>
                  <a:lnTo>
                    <a:pt x="57" y="163"/>
                  </a:lnTo>
                  <a:lnTo>
                    <a:pt x="44" y="16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35" name="Group 19"/>
          <p:cNvGrpSpPr>
            <a:grpSpLocks/>
          </p:cNvGrpSpPr>
          <p:nvPr/>
        </p:nvGrpSpPr>
        <p:grpSpPr bwMode="auto">
          <a:xfrm>
            <a:off x="2339975" y="1916113"/>
            <a:ext cx="217488" cy="223837"/>
            <a:chOff x="1937" y="1819"/>
            <a:chExt cx="137" cy="141"/>
          </a:xfrm>
        </p:grpSpPr>
        <p:sp>
          <p:nvSpPr>
            <p:cNvPr id="9236" name="Freeform 20"/>
            <p:cNvSpPr>
              <a:spLocks/>
            </p:cNvSpPr>
            <p:nvPr/>
          </p:nvSpPr>
          <p:spPr bwMode="auto">
            <a:xfrm>
              <a:off x="1937" y="1819"/>
              <a:ext cx="137" cy="141"/>
            </a:xfrm>
            <a:custGeom>
              <a:avLst/>
              <a:gdLst/>
              <a:ahLst/>
              <a:cxnLst>
                <a:cxn ang="0">
                  <a:pos x="139" y="284"/>
                </a:cxn>
                <a:cxn ang="0">
                  <a:pos x="88" y="274"/>
                </a:cxn>
                <a:cxn ang="0">
                  <a:pos x="51" y="261"/>
                </a:cxn>
                <a:cxn ang="0">
                  <a:pos x="25" y="240"/>
                </a:cxn>
                <a:cxn ang="0">
                  <a:pos x="10" y="215"/>
                </a:cxn>
                <a:cxn ang="0">
                  <a:pos x="0" y="183"/>
                </a:cxn>
                <a:cxn ang="0">
                  <a:pos x="0" y="149"/>
                </a:cxn>
                <a:cxn ang="0">
                  <a:pos x="8" y="111"/>
                </a:cxn>
                <a:cxn ang="0">
                  <a:pos x="23" y="69"/>
                </a:cxn>
                <a:cxn ang="0">
                  <a:pos x="93" y="10"/>
                </a:cxn>
                <a:cxn ang="0">
                  <a:pos x="160" y="0"/>
                </a:cxn>
                <a:cxn ang="0">
                  <a:pos x="217" y="29"/>
                </a:cxn>
                <a:cxn ang="0">
                  <a:pos x="259" y="82"/>
                </a:cxn>
                <a:cxn ang="0">
                  <a:pos x="276" y="145"/>
                </a:cxn>
                <a:cxn ang="0">
                  <a:pos x="266" y="209"/>
                </a:cxn>
                <a:cxn ang="0">
                  <a:pos x="222" y="257"/>
                </a:cxn>
                <a:cxn ang="0">
                  <a:pos x="139" y="284"/>
                </a:cxn>
              </a:cxnLst>
              <a:rect l="0" t="0" r="r" b="b"/>
              <a:pathLst>
                <a:path w="276" h="284">
                  <a:moveTo>
                    <a:pt x="139" y="284"/>
                  </a:moveTo>
                  <a:lnTo>
                    <a:pt x="88" y="274"/>
                  </a:lnTo>
                  <a:lnTo>
                    <a:pt x="51" y="261"/>
                  </a:lnTo>
                  <a:lnTo>
                    <a:pt x="25" y="240"/>
                  </a:lnTo>
                  <a:lnTo>
                    <a:pt x="10" y="215"/>
                  </a:lnTo>
                  <a:lnTo>
                    <a:pt x="0" y="183"/>
                  </a:lnTo>
                  <a:lnTo>
                    <a:pt x="0" y="149"/>
                  </a:lnTo>
                  <a:lnTo>
                    <a:pt x="8" y="111"/>
                  </a:lnTo>
                  <a:lnTo>
                    <a:pt x="23" y="69"/>
                  </a:lnTo>
                  <a:lnTo>
                    <a:pt x="93" y="10"/>
                  </a:lnTo>
                  <a:lnTo>
                    <a:pt x="160" y="0"/>
                  </a:lnTo>
                  <a:lnTo>
                    <a:pt x="217" y="29"/>
                  </a:lnTo>
                  <a:lnTo>
                    <a:pt x="259" y="82"/>
                  </a:lnTo>
                  <a:lnTo>
                    <a:pt x="276" y="145"/>
                  </a:lnTo>
                  <a:lnTo>
                    <a:pt x="266" y="209"/>
                  </a:lnTo>
                  <a:lnTo>
                    <a:pt x="222" y="257"/>
                  </a:lnTo>
                  <a:lnTo>
                    <a:pt x="139" y="2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7" name="Freeform 21"/>
            <p:cNvSpPr>
              <a:spLocks/>
            </p:cNvSpPr>
            <p:nvPr/>
          </p:nvSpPr>
          <p:spPr bwMode="auto">
            <a:xfrm>
              <a:off x="1953" y="1843"/>
              <a:ext cx="99" cy="100"/>
            </a:xfrm>
            <a:custGeom>
              <a:avLst/>
              <a:gdLst/>
              <a:ahLst/>
              <a:cxnLst>
                <a:cxn ang="0">
                  <a:pos x="88" y="199"/>
                </a:cxn>
                <a:cxn ang="0">
                  <a:pos x="56" y="194"/>
                </a:cxn>
                <a:cxn ang="0">
                  <a:pos x="33" y="182"/>
                </a:cxn>
                <a:cxn ang="0">
                  <a:pos x="16" y="167"/>
                </a:cxn>
                <a:cxn ang="0">
                  <a:pos x="8" y="148"/>
                </a:cxn>
                <a:cxn ang="0">
                  <a:pos x="0" y="125"/>
                </a:cxn>
                <a:cxn ang="0">
                  <a:pos x="0" y="102"/>
                </a:cxn>
                <a:cxn ang="0">
                  <a:pos x="0" y="78"/>
                </a:cxn>
                <a:cxn ang="0">
                  <a:pos x="2" y="55"/>
                </a:cxn>
                <a:cxn ang="0">
                  <a:pos x="78" y="5"/>
                </a:cxn>
                <a:cxn ang="0">
                  <a:pos x="135" y="0"/>
                </a:cxn>
                <a:cxn ang="0">
                  <a:pos x="175" y="19"/>
                </a:cxn>
                <a:cxn ang="0">
                  <a:pos x="198" y="59"/>
                </a:cxn>
                <a:cxn ang="0">
                  <a:pos x="200" y="104"/>
                </a:cxn>
                <a:cxn ang="0">
                  <a:pos x="183" y="152"/>
                </a:cxn>
                <a:cxn ang="0">
                  <a:pos x="145" y="184"/>
                </a:cxn>
                <a:cxn ang="0">
                  <a:pos x="88" y="199"/>
                </a:cxn>
              </a:cxnLst>
              <a:rect l="0" t="0" r="r" b="b"/>
              <a:pathLst>
                <a:path w="200" h="199">
                  <a:moveTo>
                    <a:pt x="88" y="199"/>
                  </a:moveTo>
                  <a:lnTo>
                    <a:pt x="56" y="194"/>
                  </a:lnTo>
                  <a:lnTo>
                    <a:pt x="33" y="182"/>
                  </a:lnTo>
                  <a:lnTo>
                    <a:pt x="16" y="167"/>
                  </a:lnTo>
                  <a:lnTo>
                    <a:pt x="8" y="148"/>
                  </a:lnTo>
                  <a:lnTo>
                    <a:pt x="0" y="125"/>
                  </a:lnTo>
                  <a:lnTo>
                    <a:pt x="0" y="102"/>
                  </a:lnTo>
                  <a:lnTo>
                    <a:pt x="0" y="78"/>
                  </a:lnTo>
                  <a:lnTo>
                    <a:pt x="2" y="55"/>
                  </a:lnTo>
                  <a:lnTo>
                    <a:pt x="78" y="5"/>
                  </a:lnTo>
                  <a:lnTo>
                    <a:pt x="135" y="0"/>
                  </a:lnTo>
                  <a:lnTo>
                    <a:pt x="175" y="19"/>
                  </a:lnTo>
                  <a:lnTo>
                    <a:pt x="198" y="59"/>
                  </a:lnTo>
                  <a:lnTo>
                    <a:pt x="200" y="104"/>
                  </a:lnTo>
                  <a:lnTo>
                    <a:pt x="183" y="152"/>
                  </a:lnTo>
                  <a:lnTo>
                    <a:pt x="145" y="184"/>
                  </a:lnTo>
                  <a:lnTo>
                    <a:pt x="88" y="199"/>
                  </a:lnTo>
                  <a:close/>
                </a:path>
              </a:pathLst>
            </a:custGeom>
            <a:solidFill>
              <a:srgbClr val="99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8" name="Freeform 22"/>
            <p:cNvSpPr>
              <a:spLocks/>
            </p:cNvSpPr>
            <p:nvPr/>
          </p:nvSpPr>
          <p:spPr bwMode="auto">
            <a:xfrm>
              <a:off x="1978" y="1842"/>
              <a:ext cx="57" cy="81"/>
            </a:xfrm>
            <a:custGeom>
              <a:avLst/>
              <a:gdLst/>
              <a:ahLst/>
              <a:cxnLst>
                <a:cxn ang="0">
                  <a:pos x="59" y="161"/>
                </a:cxn>
                <a:cxn ang="0">
                  <a:pos x="55" y="154"/>
                </a:cxn>
                <a:cxn ang="0">
                  <a:pos x="49" y="139"/>
                </a:cxn>
                <a:cxn ang="0">
                  <a:pos x="40" y="120"/>
                </a:cxn>
                <a:cxn ang="0">
                  <a:pos x="30" y="99"/>
                </a:cxn>
                <a:cxn ang="0">
                  <a:pos x="19" y="76"/>
                </a:cxn>
                <a:cxn ang="0">
                  <a:pos x="9" y="53"/>
                </a:cxn>
                <a:cxn ang="0">
                  <a:pos x="0" y="38"/>
                </a:cxn>
                <a:cxn ang="0">
                  <a:pos x="0" y="34"/>
                </a:cxn>
                <a:cxn ang="0">
                  <a:pos x="13" y="25"/>
                </a:cxn>
                <a:cxn ang="0">
                  <a:pos x="26" y="17"/>
                </a:cxn>
                <a:cxn ang="0">
                  <a:pos x="40" y="7"/>
                </a:cxn>
                <a:cxn ang="0">
                  <a:pos x="55" y="0"/>
                </a:cxn>
                <a:cxn ang="0">
                  <a:pos x="62" y="6"/>
                </a:cxn>
                <a:cxn ang="0">
                  <a:pos x="72" y="19"/>
                </a:cxn>
                <a:cxn ang="0">
                  <a:pos x="80" y="34"/>
                </a:cxn>
                <a:cxn ang="0">
                  <a:pos x="89" y="59"/>
                </a:cxn>
                <a:cxn ang="0">
                  <a:pos x="95" y="80"/>
                </a:cxn>
                <a:cxn ang="0">
                  <a:pos x="100" y="101"/>
                </a:cxn>
                <a:cxn ang="0">
                  <a:pos x="108" y="120"/>
                </a:cxn>
                <a:cxn ang="0">
                  <a:pos x="114" y="137"/>
                </a:cxn>
                <a:cxn ang="0">
                  <a:pos x="100" y="144"/>
                </a:cxn>
                <a:cxn ang="0">
                  <a:pos x="87" y="154"/>
                </a:cxn>
                <a:cxn ang="0">
                  <a:pos x="70" y="158"/>
                </a:cxn>
                <a:cxn ang="0">
                  <a:pos x="59" y="161"/>
                </a:cxn>
              </a:cxnLst>
              <a:rect l="0" t="0" r="r" b="b"/>
              <a:pathLst>
                <a:path w="114" h="161">
                  <a:moveTo>
                    <a:pt x="59" y="161"/>
                  </a:moveTo>
                  <a:lnTo>
                    <a:pt x="55" y="154"/>
                  </a:lnTo>
                  <a:lnTo>
                    <a:pt x="49" y="139"/>
                  </a:lnTo>
                  <a:lnTo>
                    <a:pt x="40" y="120"/>
                  </a:lnTo>
                  <a:lnTo>
                    <a:pt x="30" y="99"/>
                  </a:lnTo>
                  <a:lnTo>
                    <a:pt x="19" y="76"/>
                  </a:lnTo>
                  <a:lnTo>
                    <a:pt x="9" y="53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13" y="25"/>
                  </a:lnTo>
                  <a:lnTo>
                    <a:pt x="26" y="17"/>
                  </a:lnTo>
                  <a:lnTo>
                    <a:pt x="40" y="7"/>
                  </a:lnTo>
                  <a:lnTo>
                    <a:pt x="55" y="0"/>
                  </a:lnTo>
                  <a:lnTo>
                    <a:pt x="62" y="6"/>
                  </a:lnTo>
                  <a:lnTo>
                    <a:pt x="72" y="19"/>
                  </a:lnTo>
                  <a:lnTo>
                    <a:pt x="80" y="34"/>
                  </a:lnTo>
                  <a:lnTo>
                    <a:pt x="89" y="59"/>
                  </a:lnTo>
                  <a:lnTo>
                    <a:pt x="95" y="80"/>
                  </a:lnTo>
                  <a:lnTo>
                    <a:pt x="100" y="101"/>
                  </a:lnTo>
                  <a:lnTo>
                    <a:pt x="108" y="120"/>
                  </a:lnTo>
                  <a:lnTo>
                    <a:pt x="114" y="137"/>
                  </a:lnTo>
                  <a:lnTo>
                    <a:pt x="100" y="144"/>
                  </a:lnTo>
                  <a:lnTo>
                    <a:pt x="87" y="154"/>
                  </a:lnTo>
                  <a:lnTo>
                    <a:pt x="70" y="158"/>
                  </a:lnTo>
                  <a:lnTo>
                    <a:pt x="59" y="1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9" name="Freeform 23"/>
            <p:cNvSpPr>
              <a:spLocks/>
            </p:cNvSpPr>
            <p:nvPr/>
          </p:nvSpPr>
          <p:spPr bwMode="auto">
            <a:xfrm>
              <a:off x="1989" y="1856"/>
              <a:ext cx="35" cy="54"/>
            </a:xfrm>
            <a:custGeom>
              <a:avLst/>
              <a:gdLst/>
              <a:ahLst/>
              <a:cxnLst>
                <a:cxn ang="0">
                  <a:pos x="49" y="109"/>
                </a:cxn>
                <a:cxn ang="0">
                  <a:pos x="41" y="92"/>
                </a:cxn>
                <a:cxn ang="0">
                  <a:pos x="34" y="78"/>
                </a:cxn>
                <a:cxn ang="0">
                  <a:pos x="26" y="65"/>
                </a:cxn>
                <a:cxn ang="0">
                  <a:pos x="19" y="54"/>
                </a:cxn>
                <a:cxn ang="0">
                  <a:pos x="11" y="42"/>
                </a:cxn>
                <a:cxn ang="0">
                  <a:pos x="5" y="33"/>
                </a:cxn>
                <a:cxn ang="0">
                  <a:pos x="0" y="21"/>
                </a:cxn>
                <a:cxn ang="0">
                  <a:pos x="0" y="14"/>
                </a:cxn>
                <a:cxn ang="0">
                  <a:pos x="9" y="8"/>
                </a:cxn>
                <a:cxn ang="0">
                  <a:pos x="19" y="4"/>
                </a:cxn>
                <a:cxn ang="0">
                  <a:pos x="28" y="0"/>
                </a:cxn>
                <a:cxn ang="0">
                  <a:pos x="43" y="2"/>
                </a:cxn>
                <a:cxn ang="0">
                  <a:pos x="45" y="8"/>
                </a:cxn>
                <a:cxn ang="0">
                  <a:pos x="49" y="19"/>
                </a:cxn>
                <a:cxn ang="0">
                  <a:pos x="55" y="35"/>
                </a:cxn>
                <a:cxn ang="0">
                  <a:pos x="62" y="52"/>
                </a:cxn>
                <a:cxn ang="0">
                  <a:pos x="66" y="67"/>
                </a:cxn>
                <a:cxn ang="0">
                  <a:pos x="70" y="84"/>
                </a:cxn>
                <a:cxn ang="0">
                  <a:pos x="70" y="97"/>
                </a:cxn>
                <a:cxn ang="0">
                  <a:pos x="68" y="109"/>
                </a:cxn>
                <a:cxn ang="0">
                  <a:pos x="59" y="109"/>
                </a:cxn>
                <a:cxn ang="0">
                  <a:pos x="49" y="109"/>
                </a:cxn>
              </a:cxnLst>
              <a:rect l="0" t="0" r="r" b="b"/>
              <a:pathLst>
                <a:path w="70" h="109">
                  <a:moveTo>
                    <a:pt x="49" y="109"/>
                  </a:moveTo>
                  <a:lnTo>
                    <a:pt x="41" y="92"/>
                  </a:lnTo>
                  <a:lnTo>
                    <a:pt x="34" y="78"/>
                  </a:lnTo>
                  <a:lnTo>
                    <a:pt x="26" y="65"/>
                  </a:lnTo>
                  <a:lnTo>
                    <a:pt x="19" y="54"/>
                  </a:lnTo>
                  <a:lnTo>
                    <a:pt x="11" y="42"/>
                  </a:lnTo>
                  <a:lnTo>
                    <a:pt x="5" y="33"/>
                  </a:lnTo>
                  <a:lnTo>
                    <a:pt x="0" y="21"/>
                  </a:lnTo>
                  <a:lnTo>
                    <a:pt x="0" y="14"/>
                  </a:lnTo>
                  <a:lnTo>
                    <a:pt x="9" y="8"/>
                  </a:lnTo>
                  <a:lnTo>
                    <a:pt x="19" y="4"/>
                  </a:lnTo>
                  <a:lnTo>
                    <a:pt x="28" y="0"/>
                  </a:lnTo>
                  <a:lnTo>
                    <a:pt x="43" y="2"/>
                  </a:lnTo>
                  <a:lnTo>
                    <a:pt x="45" y="8"/>
                  </a:lnTo>
                  <a:lnTo>
                    <a:pt x="49" y="19"/>
                  </a:lnTo>
                  <a:lnTo>
                    <a:pt x="55" y="35"/>
                  </a:lnTo>
                  <a:lnTo>
                    <a:pt x="62" y="52"/>
                  </a:lnTo>
                  <a:lnTo>
                    <a:pt x="66" y="67"/>
                  </a:lnTo>
                  <a:lnTo>
                    <a:pt x="70" y="84"/>
                  </a:lnTo>
                  <a:lnTo>
                    <a:pt x="70" y="97"/>
                  </a:lnTo>
                  <a:lnTo>
                    <a:pt x="68" y="109"/>
                  </a:lnTo>
                  <a:lnTo>
                    <a:pt x="59" y="109"/>
                  </a:lnTo>
                  <a:lnTo>
                    <a:pt x="49" y="10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40" name="Group 24"/>
          <p:cNvGrpSpPr>
            <a:grpSpLocks/>
          </p:cNvGrpSpPr>
          <p:nvPr/>
        </p:nvGrpSpPr>
        <p:grpSpPr bwMode="auto">
          <a:xfrm>
            <a:off x="2627313" y="1700213"/>
            <a:ext cx="204787" cy="200025"/>
            <a:chOff x="1895" y="2485"/>
            <a:chExt cx="129" cy="126"/>
          </a:xfrm>
        </p:grpSpPr>
        <p:sp>
          <p:nvSpPr>
            <p:cNvPr id="9241" name="Freeform 25"/>
            <p:cNvSpPr>
              <a:spLocks/>
            </p:cNvSpPr>
            <p:nvPr/>
          </p:nvSpPr>
          <p:spPr bwMode="auto">
            <a:xfrm>
              <a:off x="1895" y="2485"/>
              <a:ext cx="129" cy="126"/>
            </a:xfrm>
            <a:custGeom>
              <a:avLst/>
              <a:gdLst/>
              <a:ahLst/>
              <a:cxnLst>
                <a:cxn ang="0">
                  <a:pos x="107" y="252"/>
                </a:cxn>
                <a:cxn ang="0">
                  <a:pos x="46" y="218"/>
                </a:cxn>
                <a:cxn ang="0">
                  <a:pos x="12" y="176"/>
                </a:cxn>
                <a:cxn ang="0">
                  <a:pos x="0" y="127"/>
                </a:cxn>
                <a:cxn ang="0">
                  <a:pos x="12" y="79"/>
                </a:cxn>
                <a:cxn ang="0">
                  <a:pos x="37" y="36"/>
                </a:cxn>
                <a:cxn ang="0">
                  <a:pos x="80" y="7"/>
                </a:cxn>
                <a:cxn ang="0">
                  <a:pos x="135" y="0"/>
                </a:cxn>
                <a:cxn ang="0">
                  <a:pos x="204" y="19"/>
                </a:cxn>
                <a:cxn ang="0">
                  <a:pos x="238" y="57"/>
                </a:cxn>
                <a:cxn ang="0">
                  <a:pos x="257" y="95"/>
                </a:cxn>
                <a:cxn ang="0">
                  <a:pos x="259" y="131"/>
                </a:cxn>
                <a:cxn ang="0">
                  <a:pos x="249" y="171"/>
                </a:cxn>
                <a:cxn ang="0">
                  <a:pos x="227" y="199"/>
                </a:cxn>
                <a:cxn ang="0">
                  <a:pos x="194" y="224"/>
                </a:cxn>
                <a:cxn ang="0">
                  <a:pos x="153" y="243"/>
                </a:cxn>
                <a:cxn ang="0">
                  <a:pos x="107" y="252"/>
                </a:cxn>
              </a:cxnLst>
              <a:rect l="0" t="0" r="r" b="b"/>
              <a:pathLst>
                <a:path w="259" h="252">
                  <a:moveTo>
                    <a:pt x="107" y="252"/>
                  </a:moveTo>
                  <a:lnTo>
                    <a:pt x="46" y="218"/>
                  </a:lnTo>
                  <a:lnTo>
                    <a:pt x="12" y="176"/>
                  </a:lnTo>
                  <a:lnTo>
                    <a:pt x="0" y="127"/>
                  </a:lnTo>
                  <a:lnTo>
                    <a:pt x="12" y="79"/>
                  </a:lnTo>
                  <a:lnTo>
                    <a:pt x="37" y="36"/>
                  </a:lnTo>
                  <a:lnTo>
                    <a:pt x="80" y="7"/>
                  </a:lnTo>
                  <a:lnTo>
                    <a:pt x="135" y="0"/>
                  </a:lnTo>
                  <a:lnTo>
                    <a:pt x="204" y="19"/>
                  </a:lnTo>
                  <a:lnTo>
                    <a:pt x="238" y="57"/>
                  </a:lnTo>
                  <a:lnTo>
                    <a:pt x="257" y="95"/>
                  </a:lnTo>
                  <a:lnTo>
                    <a:pt x="259" y="131"/>
                  </a:lnTo>
                  <a:lnTo>
                    <a:pt x="249" y="171"/>
                  </a:lnTo>
                  <a:lnTo>
                    <a:pt x="227" y="199"/>
                  </a:lnTo>
                  <a:lnTo>
                    <a:pt x="194" y="224"/>
                  </a:lnTo>
                  <a:lnTo>
                    <a:pt x="153" y="243"/>
                  </a:lnTo>
                  <a:lnTo>
                    <a:pt x="107" y="2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2" name="Freeform 26"/>
            <p:cNvSpPr>
              <a:spLocks/>
            </p:cNvSpPr>
            <p:nvPr/>
          </p:nvSpPr>
          <p:spPr bwMode="auto">
            <a:xfrm>
              <a:off x="1918" y="2502"/>
              <a:ext cx="84" cy="89"/>
            </a:xfrm>
            <a:custGeom>
              <a:avLst/>
              <a:gdLst/>
              <a:ahLst/>
              <a:cxnLst>
                <a:cxn ang="0">
                  <a:pos x="44" y="179"/>
                </a:cxn>
                <a:cxn ang="0">
                  <a:pos x="6" y="131"/>
                </a:cxn>
                <a:cxn ang="0">
                  <a:pos x="0" y="84"/>
                </a:cxn>
                <a:cxn ang="0">
                  <a:pos x="17" y="42"/>
                </a:cxn>
                <a:cxn ang="0">
                  <a:pos x="51" y="15"/>
                </a:cxn>
                <a:cxn ang="0">
                  <a:pos x="87" y="0"/>
                </a:cxn>
                <a:cxn ang="0">
                  <a:pos x="127" y="13"/>
                </a:cxn>
                <a:cxn ang="0">
                  <a:pos x="156" y="49"/>
                </a:cxn>
                <a:cxn ang="0">
                  <a:pos x="167" y="120"/>
                </a:cxn>
                <a:cxn ang="0">
                  <a:pos x="154" y="135"/>
                </a:cxn>
                <a:cxn ang="0">
                  <a:pos x="143" y="148"/>
                </a:cxn>
                <a:cxn ang="0">
                  <a:pos x="129" y="160"/>
                </a:cxn>
                <a:cxn ang="0">
                  <a:pos x="114" y="167"/>
                </a:cxn>
                <a:cxn ang="0">
                  <a:pos x="97" y="171"/>
                </a:cxn>
                <a:cxn ang="0">
                  <a:pos x="80" y="175"/>
                </a:cxn>
                <a:cxn ang="0">
                  <a:pos x="61" y="177"/>
                </a:cxn>
                <a:cxn ang="0">
                  <a:pos x="44" y="179"/>
                </a:cxn>
              </a:cxnLst>
              <a:rect l="0" t="0" r="r" b="b"/>
              <a:pathLst>
                <a:path w="167" h="179">
                  <a:moveTo>
                    <a:pt x="44" y="179"/>
                  </a:moveTo>
                  <a:lnTo>
                    <a:pt x="6" y="131"/>
                  </a:lnTo>
                  <a:lnTo>
                    <a:pt x="0" y="84"/>
                  </a:lnTo>
                  <a:lnTo>
                    <a:pt x="17" y="42"/>
                  </a:lnTo>
                  <a:lnTo>
                    <a:pt x="51" y="15"/>
                  </a:lnTo>
                  <a:lnTo>
                    <a:pt x="87" y="0"/>
                  </a:lnTo>
                  <a:lnTo>
                    <a:pt x="127" y="13"/>
                  </a:lnTo>
                  <a:lnTo>
                    <a:pt x="156" y="49"/>
                  </a:lnTo>
                  <a:lnTo>
                    <a:pt x="167" y="120"/>
                  </a:lnTo>
                  <a:lnTo>
                    <a:pt x="154" y="135"/>
                  </a:lnTo>
                  <a:lnTo>
                    <a:pt x="143" y="148"/>
                  </a:lnTo>
                  <a:lnTo>
                    <a:pt x="129" y="160"/>
                  </a:lnTo>
                  <a:lnTo>
                    <a:pt x="114" y="167"/>
                  </a:lnTo>
                  <a:lnTo>
                    <a:pt x="97" y="171"/>
                  </a:lnTo>
                  <a:lnTo>
                    <a:pt x="80" y="175"/>
                  </a:lnTo>
                  <a:lnTo>
                    <a:pt x="61" y="177"/>
                  </a:lnTo>
                  <a:lnTo>
                    <a:pt x="44" y="179"/>
                  </a:lnTo>
                  <a:close/>
                </a:path>
              </a:pathLst>
            </a:custGeom>
            <a:solidFill>
              <a:srgbClr val="99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3" name="Freeform 27"/>
            <p:cNvSpPr>
              <a:spLocks/>
            </p:cNvSpPr>
            <p:nvPr/>
          </p:nvSpPr>
          <p:spPr bwMode="auto">
            <a:xfrm>
              <a:off x="1956" y="2518"/>
              <a:ext cx="39" cy="45"/>
            </a:xfrm>
            <a:custGeom>
              <a:avLst/>
              <a:gdLst/>
              <a:ahLst/>
              <a:cxnLst>
                <a:cxn ang="0">
                  <a:pos x="40" y="90"/>
                </a:cxn>
                <a:cxn ang="0">
                  <a:pos x="23" y="78"/>
                </a:cxn>
                <a:cxn ang="0">
                  <a:pos x="13" y="65"/>
                </a:cxn>
                <a:cxn ang="0">
                  <a:pos x="6" y="55"/>
                </a:cxn>
                <a:cxn ang="0">
                  <a:pos x="2" y="46"/>
                </a:cxn>
                <a:cxn ang="0">
                  <a:pos x="0" y="34"/>
                </a:cxn>
                <a:cxn ang="0">
                  <a:pos x="4" y="23"/>
                </a:cxn>
                <a:cxn ang="0">
                  <a:pos x="10" y="12"/>
                </a:cxn>
                <a:cxn ang="0">
                  <a:pos x="19" y="0"/>
                </a:cxn>
                <a:cxn ang="0">
                  <a:pos x="27" y="0"/>
                </a:cxn>
                <a:cxn ang="0">
                  <a:pos x="36" y="0"/>
                </a:cxn>
                <a:cxn ang="0">
                  <a:pos x="46" y="12"/>
                </a:cxn>
                <a:cxn ang="0">
                  <a:pos x="57" y="25"/>
                </a:cxn>
                <a:cxn ang="0">
                  <a:pos x="67" y="38"/>
                </a:cxn>
                <a:cxn ang="0">
                  <a:pos x="78" y="53"/>
                </a:cxn>
                <a:cxn ang="0">
                  <a:pos x="70" y="65"/>
                </a:cxn>
                <a:cxn ang="0">
                  <a:pos x="65" y="78"/>
                </a:cxn>
                <a:cxn ang="0">
                  <a:pos x="53" y="86"/>
                </a:cxn>
                <a:cxn ang="0">
                  <a:pos x="40" y="90"/>
                </a:cxn>
              </a:cxnLst>
              <a:rect l="0" t="0" r="r" b="b"/>
              <a:pathLst>
                <a:path w="78" h="90">
                  <a:moveTo>
                    <a:pt x="40" y="90"/>
                  </a:moveTo>
                  <a:lnTo>
                    <a:pt x="23" y="78"/>
                  </a:lnTo>
                  <a:lnTo>
                    <a:pt x="13" y="65"/>
                  </a:lnTo>
                  <a:lnTo>
                    <a:pt x="6" y="55"/>
                  </a:lnTo>
                  <a:lnTo>
                    <a:pt x="2" y="46"/>
                  </a:lnTo>
                  <a:lnTo>
                    <a:pt x="0" y="34"/>
                  </a:lnTo>
                  <a:lnTo>
                    <a:pt x="4" y="23"/>
                  </a:lnTo>
                  <a:lnTo>
                    <a:pt x="10" y="12"/>
                  </a:lnTo>
                  <a:lnTo>
                    <a:pt x="19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6" y="12"/>
                  </a:lnTo>
                  <a:lnTo>
                    <a:pt x="57" y="25"/>
                  </a:lnTo>
                  <a:lnTo>
                    <a:pt x="67" y="38"/>
                  </a:lnTo>
                  <a:lnTo>
                    <a:pt x="78" y="53"/>
                  </a:lnTo>
                  <a:lnTo>
                    <a:pt x="70" y="65"/>
                  </a:lnTo>
                  <a:lnTo>
                    <a:pt x="65" y="78"/>
                  </a:lnTo>
                  <a:lnTo>
                    <a:pt x="53" y="86"/>
                  </a:lnTo>
                  <a:lnTo>
                    <a:pt x="40" y="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4" name="Freeform 28"/>
            <p:cNvSpPr>
              <a:spLocks/>
            </p:cNvSpPr>
            <p:nvPr/>
          </p:nvSpPr>
          <p:spPr bwMode="auto">
            <a:xfrm>
              <a:off x="1963" y="2530"/>
              <a:ext cx="22" cy="24"/>
            </a:xfrm>
            <a:custGeom>
              <a:avLst/>
              <a:gdLst/>
              <a:ahLst/>
              <a:cxnLst>
                <a:cxn ang="0">
                  <a:pos x="31" y="49"/>
                </a:cxn>
                <a:cxn ang="0">
                  <a:pos x="19" y="40"/>
                </a:cxn>
                <a:cxn ang="0">
                  <a:pos x="12" y="32"/>
                </a:cxn>
                <a:cxn ang="0">
                  <a:pos x="4" y="25"/>
                </a:cxn>
                <a:cxn ang="0">
                  <a:pos x="2" y="17"/>
                </a:cxn>
                <a:cxn ang="0">
                  <a:pos x="0" y="10"/>
                </a:cxn>
                <a:cxn ang="0">
                  <a:pos x="4" y="4"/>
                </a:cxn>
                <a:cxn ang="0">
                  <a:pos x="10" y="0"/>
                </a:cxn>
                <a:cxn ang="0">
                  <a:pos x="21" y="0"/>
                </a:cxn>
                <a:cxn ang="0">
                  <a:pos x="31" y="8"/>
                </a:cxn>
                <a:cxn ang="0">
                  <a:pos x="42" y="17"/>
                </a:cxn>
                <a:cxn ang="0">
                  <a:pos x="42" y="23"/>
                </a:cxn>
                <a:cxn ang="0">
                  <a:pos x="44" y="29"/>
                </a:cxn>
                <a:cxn ang="0">
                  <a:pos x="42" y="36"/>
                </a:cxn>
                <a:cxn ang="0">
                  <a:pos x="40" y="49"/>
                </a:cxn>
                <a:cxn ang="0">
                  <a:pos x="35" y="49"/>
                </a:cxn>
                <a:cxn ang="0">
                  <a:pos x="31" y="49"/>
                </a:cxn>
              </a:cxnLst>
              <a:rect l="0" t="0" r="r" b="b"/>
              <a:pathLst>
                <a:path w="44" h="49">
                  <a:moveTo>
                    <a:pt x="31" y="49"/>
                  </a:moveTo>
                  <a:lnTo>
                    <a:pt x="19" y="40"/>
                  </a:lnTo>
                  <a:lnTo>
                    <a:pt x="12" y="32"/>
                  </a:lnTo>
                  <a:lnTo>
                    <a:pt x="4" y="25"/>
                  </a:lnTo>
                  <a:lnTo>
                    <a:pt x="2" y="17"/>
                  </a:lnTo>
                  <a:lnTo>
                    <a:pt x="0" y="10"/>
                  </a:lnTo>
                  <a:lnTo>
                    <a:pt x="4" y="4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1" y="8"/>
                  </a:lnTo>
                  <a:lnTo>
                    <a:pt x="42" y="17"/>
                  </a:lnTo>
                  <a:lnTo>
                    <a:pt x="42" y="23"/>
                  </a:lnTo>
                  <a:lnTo>
                    <a:pt x="44" y="29"/>
                  </a:lnTo>
                  <a:lnTo>
                    <a:pt x="42" y="36"/>
                  </a:lnTo>
                  <a:lnTo>
                    <a:pt x="40" y="49"/>
                  </a:lnTo>
                  <a:lnTo>
                    <a:pt x="35" y="49"/>
                  </a:lnTo>
                  <a:lnTo>
                    <a:pt x="31" y="4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45" name="Group 29"/>
          <p:cNvGrpSpPr>
            <a:grpSpLocks/>
          </p:cNvGrpSpPr>
          <p:nvPr/>
        </p:nvGrpSpPr>
        <p:grpSpPr bwMode="auto">
          <a:xfrm>
            <a:off x="2771775" y="3068638"/>
            <a:ext cx="204788" cy="200025"/>
            <a:chOff x="1895" y="2485"/>
            <a:chExt cx="129" cy="126"/>
          </a:xfrm>
        </p:grpSpPr>
        <p:sp>
          <p:nvSpPr>
            <p:cNvPr id="9246" name="Freeform 30"/>
            <p:cNvSpPr>
              <a:spLocks/>
            </p:cNvSpPr>
            <p:nvPr/>
          </p:nvSpPr>
          <p:spPr bwMode="auto">
            <a:xfrm>
              <a:off x="1895" y="2485"/>
              <a:ext cx="129" cy="126"/>
            </a:xfrm>
            <a:custGeom>
              <a:avLst/>
              <a:gdLst/>
              <a:ahLst/>
              <a:cxnLst>
                <a:cxn ang="0">
                  <a:pos x="107" y="252"/>
                </a:cxn>
                <a:cxn ang="0">
                  <a:pos x="46" y="218"/>
                </a:cxn>
                <a:cxn ang="0">
                  <a:pos x="12" y="176"/>
                </a:cxn>
                <a:cxn ang="0">
                  <a:pos x="0" y="127"/>
                </a:cxn>
                <a:cxn ang="0">
                  <a:pos x="12" y="79"/>
                </a:cxn>
                <a:cxn ang="0">
                  <a:pos x="37" y="36"/>
                </a:cxn>
                <a:cxn ang="0">
                  <a:pos x="80" y="7"/>
                </a:cxn>
                <a:cxn ang="0">
                  <a:pos x="135" y="0"/>
                </a:cxn>
                <a:cxn ang="0">
                  <a:pos x="204" y="19"/>
                </a:cxn>
                <a:cxn ang="0">
                  <a:pos x="238" y="57"/>
                </a:cxn>
                <a:cxn ang="0">
                  <a:pos x="257" y="95"/>
                </a:cxn>
                <a:cxn ang="0">
                  <a:pos x="259" y="131"/>
                </a:cxn>
                <a:cxn ang="0">
                  <a:pos x="249" y="171"/>
                </a:cxn>
                <a:cxn ang="0">
                  <a:pos x="227" y="199"/>
                </a:cxn>
                <a:cxn ang="0">
                  <a:pos x="194" y="224"/>
                </a:cxn>
                <a:cxn ang="0">
                  <a:pos x="153" y="243"/>
                </a:cxn>
                <a:cxn ang="0">
                  <a:pos x="107" y="252"/>
                </a:cxn>
              </a:cxnLst>
              <a:rect l="0" t="0" r="r" b="b"/>
              <a:pathLst>
                <a:path w="259" h="252">
                  <a:moveTo>
                    <a:pt x="107" y="252"/>
                  </a:moveTo>
                  <a:lnTo>
                    <a:pt x="46" y="218"/>
                  </a:lnTo>
                  <a:lnTo>
                    <a:pt x="12" y="176"/>
                  </a:lnTo>
                  <a:lnTo>
                    <a:pt x="0" y="127"/>
                  </a:lnTo>
                  <a:lnTo>
                    <a:pt x="12" y="79"/>
                  </a:lnTo>
                  <a:lnTo>
                    <a:pt x="37" y="36"/>
                  </a:lnTo>
                  <a:lnTo>
                    <a:pt x="80" y="7"/>
                  </a:lnTo>
                  <a:lnTo>
                    <a:pt x="135" y="0"/>
                  </a:lnTo>
                  <a:lnTo>
                    <a:pt x="204" y="19"/>
                  </a:lnTo>
                  <a:lnTo>
                    <a:pt x="238" y="57"/>
                  </a:lnTo>
                  <a:lnTo>
                    <a:pt x="257" y="95"/>
                  </a:lnTo>
                  <a:lnTo>
                    <a:pt x="259" y="131"/>
                  </a:lnTo>
                  <a:lnTo>
                    <a:pt x="249" y="171"/>
                  </a:lnTo>
                  <a:lnTo>
                    <a:pt x="227" y="199"/>
                  </a:lnTo>
                  <a:lnTo>
                    <a:pt x="194" y="224"/>
                  </a:lnTo>
                  <a:lnTo>
                    <a:pt x="153" y="243"/>
                  </a:lnTo>
                  <a:lnTo>
                    <a:pt x="107" y="2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7" name="Freeform 31"/>
            <p:cNvSpPr>
              <a:spLocks/>
            </p:cNvSpPr>
            <p:nvPr/>
          </p:nvSpPr>
          <p:spPr bwMode="auto">
            <a:xfrm>
              <a:off x="1918" y="2502"/>
              <a:ext cx="84" cy="89"/>
            </a:xfrm>
            <a:custGeom>
              <a:avLst/>
              <a:gdLst/>
              <a:ahLst/>
              <a:cxnLst>
                <a:cxn ang="0">
                  <a:pos x="44" y="179"/>
                </a:cxn>
                <a:cxn ang="0">
                  <a:pos x="6" y="131"/>
                </a:cxn>
                <a:cxn ang="0">
                  <a:pos x="0" y="84"/>
                </a:cxn>
                <a:cxn ang="0">
                  <a:pos x="17" y="42"/>
                </a:cxn>
                <a:cxn ang="0">
                  <a:pos x="51" y="15"/>
                </a:cxn>
                <a:cxn ang="0">
                  <a:pos x="87" y="0"/>
                </a:cxn>
                <a:cxn ang="0">
                  <a:pos x="127" y="13"/>
                </a:cxn>
                <a:cxn ang="0">
                  <a:pos x="156" y="49"/>
                </a:cxn>
                <a:cxn ang="0">
                  <a:pos x="167" y="120"/>
                </a:cxn>
                <a:cxn ang="0">
                  <a:pos x="154" y="135"/>
                </a:cxn>
                <a:cxn ang="0">
                  <a:pos x="143" y="148"/>
                </a:cxn>
                <a:cxn ang="0">
                  <a:pos x="129" y="160"/>
                </a:cxn>
                <a:cxn ang="0">
                  <a:pos x="114" y="167"/>
                </a:cxn>
                <a:cxn ang="0">
                  <a:pos x="97" y="171"/>
                </a:cxn>
                <a:cxn ang="0">
                  <a:pos x="80" y="175"/>
                </a:cxn>
                <a:cxn ang="0">
                  <a:pos x="61" y="177"/>
                </a:cxn>
                <a:cxn ang="0">
                  <a:pos x="44" y="179"/>
                </a:cxn>
              </a:cxnLst>
              <a:rect l="0" t="0" r="r" b="b"/>
              <a:pathLst>
                <a:path w="167" h="179">
                  <a:moveTo>
                    <a:pt x="44" y="179"/>
                  </a:moveTo>
                  <a:lnTo>
                    <a:pt x="6" y="131"/>
                  </a:lnTo>
                  <a:lnTo>
                    <a:pt x="0" y="84"/>
                  </a:lnTo>
                  <a:lnTo>
                    <a:pt x="17" y="42"/>
                  </a:lnTo>
                  <a:lnTo>
                    <a:pt x="51" y="15"/>
                  </a:lnTo>
                  <a:lnTo>
                    <a:pt x="87" y="0"/>
                  </a:lnTo>
                  <a:lnTo>
                    <a:pt x="127" y="13"/>
                  </a:lnTo>
                  <a:lnTo>
                    <a:pt x="156" y="49"/>
                  </a:lnTo>
                  <a:lnTo>
                    <a:pt x="167" y="120"/>
                  </a:lnTo>
                  <a:lnTo>
                    <a:pt x="154" y="135"/>
                  </a:lnTo>
                  <a:lnTo>
                    <a:pt x="143" y="148"/>
                  </a:lnTo>
                  <a:lnTo>
                    <a:pt x="129" y="160"/>
                  </a:lnTo>
                  <a:lnTo>
                    <a:pt x="114" y="167"/>
                  </a:lnTo>
                  <a:lnTo>
                    <a:pt x="97" y="171"/>
                  </a:lnTo>
                  <a:lnTo>
                    <a:pt x="80" y="175"/>
                  </a:lnTo>
                  <a:lnTo>
                    <a:pt x="61" y="177"/>
                  </a:lnTo>
                  <a:lnTo>
                    <a:pt x="44" y="179"/>
                  </a:lnTo>
                  <a:close/>
                </a:path>
              </a:pathLst>
            </a:custGeom>
            <a:solidFill>
              <a:srgbClr val="99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8" name="Freeform 32"/>
            <p:cNvSpPr>
              <a:spLocks/>
            </p:cNvSpPr>
            <p:nvPr/>
          </p:nvSpPr>
          <p:spPr bwMode="auto">
            <a:xfrm>
              <a:off x="1956" y="2518"/>
              <a:ext cx="39" cy="45"/>
            </a:xfrm>
            <a:custGeom>
              <a:avLst/>
              <a:gdLst/>
              <a:ahLst/>
              <a:cxnLst>
                <a:cxn ang="0">
                  <a:pos x="40" y="90"/>
                </a:cxn>
                <a:cxn ang="0">
                  <a:pos x="23" y="78"/>
                </a:cxn>
                <a:cxn ang="0">
                  <a:pos x="13" y="65"/>
                </a:cxn>
                <a:cxn ang="0">
                  <a:pos x="6" y="55"/>
                </a:cxn>
                <a:cxn ang="0">
                  <a:pos x="2" y="46"/>
                </a:cxn>
                <a:cxn ang="0">
                  <a:pos x="0" y="34"/>
                </a:cxn>
                <a:cxn ang="0">
                  <a:pos x="4" y="23"/>
                </a:cxn>
                <a:cxn ang="0">
                  <a:pos x="10" y="12"/>
                </a:cxn>
                <a:cxn ang="0">
                  <a:pos x="19" y="0"/>
                </a:cxn>
                <a:cxn ang="0">
                  <a:pos x="27" y="0"/>
                </a:cxn>
                <a:cxn ang="0">
                  <a:pos x="36" y="0"/>
                </a:cxn>
                <a:cxn ang="0">
                  <a:pos x="46" y="12"/>
                </a:cxn>
                <a:cxn ang="0">
                  <a:pos x="57" y="25"/>
                </a:cxn>
                <a:cxn ang="0">
                  <a:pos x="67" y="38"/>
                </a:cxn>
                <a:cxn ang="0">
                  <a:pos x="78" y="53"/>
                </a:cxn>
                <a:cxn ang="0">
                  <a:pos x="70" y="65"/>
                </a:cxn>
                <a:cxn ang="0">
                  <a:pos x="65" y="78"/>
                </a:cxn>
                <a:cxn ang="0">
                  <a:pos x="53" y="86"/>
                </a:cxn>
                <a:cxn ang="0">
                  <a:pos x="40" y="90"/>
                </a:cxn>
              </a:cxnLst>
              <a:rect l="0" t="0" r="r" b="b"/>
              <a:pathLst>
                <a:path w="78" h="90">
                  <a:moveTo>
                    <a:pt x="40" y="90"/>
                  </a:moveTo>
                  <a:lnTo>
                    <a:pt x="23" y="78"/>
                  </a:lnTo>
                  <a:lnTo>
                    <a:pt x="13" y="65"/>
                  </a:lnTo>
                  <a:lnTo>
                    <a:pt x="6" y="55"/>
                  </a:lnTo>
                  <a:lnTo>
                    <a:pt x="2" y="46"/>
                  </a:lnTo>
                  <a:lnTo>
                    <a:pt x="0" y="34"/>
                  </a:lnTo>
                  <a:lnTo>
                    <a:pt x="4" y="23"/>
                  </a:lnTo>
                  <a:lnTo>
                    <a:pt x="10" y="12"/>
                  </a:lnTo>
                  <a:lnTo>
                    <a:pt x="19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6" y="12"/>
                  </a:lnTo>
                  <a:lnTo>
                    <a:pt x="57" y="25"/>
                  </a:lnTo>
                  <a:lnTo>
                    <a:pt x="67" y="38"/>
                  </a:lnTo>
                  <a:lnTo>
                    <a:pt x="78" y="53"/>
                  </a:lnTo>
                  <a:lnTo>
                    <a:pt x="70" y="65"/>
                  </a:lnTo>
                  <a:lnTo>
                    <a:pt x="65" y="78"/>
                  </a:lnTo>
                  <a:lnTo>
                    <a:pt x="53" y="86"/>
                  </a:lnTo>
                  <a:lnTo>
                    <a:pt x="40" y="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9" name="Freeform 33"/>
            <p:cNvSpPr>
              <a:spLocks/>
            </p:cNvSpPr>
            <p:nvPr/>
          </p:nvSpPr>
          <p:spPr bwMode="auto">
            <a:xfrm>
              <a:off x="1963" y="2530"/>
              <a:ext cx="22" cy="24"/>
            </a:xfrm>
            <a:custGeom>
              <a:avLst/>
              <a:gdLst/>
              <a:ahLst/>
              <a:cxnLst>
                <a:cxn ang="0">
                  <a:pos x="31" y="49"/>
                </a:cxn>
                <a:cxn ang="0">
                  <a:pos x="19" y="40"/>
                </a:cxn>
                <a:cxn ang="0">
                  <a:pos x="12" y="32"/>
                </a:cxn>
                <a:cxn ang="0">
                  <a:pos x="4" y="25"/>
                </a:cxn>
                <a:cxn ang="0">
                  <a:pos x="2" y="17"/>
                </a:cxn>
                <a:cxn ang="0">
                  <a:pos x="0" y="10"/>
                </a:cxn>
                <a:cxn ang="0">
                  <a:pos x="4" y="4"/>
                </a:cxn>
                <a:cxn ang="0">
                  <a:pos x="10" y="0"/>
                </a:cxn>
                <a:cxn ang="0">
                  <a:pos x="21" y="0"/>
                </a:cxn>
                <a:cxn ang="0">
                  <a:pos x="31" y="8"/>
                </a:cxn>
                <a:cxn ang="0">
                  <a:pos x="42" y="17"/>
                </a:cxn>
                <a:cxn ang="0">
                  <a:pos x="42" y="23"/>
                </a:cxn>
                <a:cxn ang="0">
                  <a:pos x="44" y="29"/>
                </a:cxn>
                <a:cxn ang="0">
                  <a:pos x="42" y="36"/>
                </a:cxn>
                <a:cxn ang="0">
                  <a:pos x="40" y="49"/>
                </a:cxn>
                <a:cxn ang="0">
                  <a:pos x="35" y="49"/>
                </a:cxn>
                <a:cxn ang="0">
                  <a:pos x="31" y="49"/>
                </a:cxn>
              </a:cxnLst>
              <a:rect l="0" t="0" r="r" b="b"/>
              <a:pathLst>
                <a:path w="44" h="49">
                  <a:moveTo>
                    <a:pt x="31" y="49"/>
                  </a:moveTo>
                  <a:lnTo>
                    <a:pt x="19" y="40"/>
                  </a:lnTo>
                  <a:lnTo>
                    <a:pt x="12" y="32"/>
                  </a:lnTo>
                  <a:lnTo>
                    <a:pt x="4" y="25"/>
                  </a:lnTo>
                  <a:lnTo>
                    <a:pt x="2" y="17"/>
                  </a:lnTo>
                  <a:lnTo>
                    <a:pt x="0" y="10"/>
                  </a:lnTo>
                  <a:lnTo>
                    <a:pt x="4" y="4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1" y="8"/>
                  </a:lnTo>
                  <a:lnTo>
                    <a:pt x="42" y="17"/>
                  </a:lnTo>
                  <a:lnTo>
                    <a:pt x="42" y="23"/>
                  </a:lnTo>
                  <a:lnTo>
                    <a:pt x="44" y="29"/>
                  </a:lnTo>
                  <a:lnTo>
                    <a:pt x="42" y="36"/>
                  </a:lnTo>
                  <a:lnTo>
                    <a:pt x="40" y="49"/>
                  </a:lnTo>
                  <a:lnTo>
                    <a:pt x="35" y="49"/>
                  </a:lnTo>
                  <a:lnTo>
                    <a:pt x="31" y="4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50" name="Freeform 34"/>
          <p:cNvSpPr>
            <a:spLocks/>
          </p:cNvSpPr>
          <p:nvPr/>
        </p:nvSpPr>
        <p:spPr bwMode="auto">
          <a:xfrm>
            <a:off x="2411413" y="1557338"/>
            <a:ext cx="88900" cy="103187"/>
          </a:xfrm>
          <a:custGeom>
            <a:avLst/>
            <a:gdLst/>
            <a:ahLst/>
            <a:cxnLst>
              <a:cxn ang="0">
                <a:pos x="52" y="129"/>
              </a:cxn>
              <a:cxn ang="0">
                <a:pos x="33" y="120"/>
              </a:cxn>
              <a:cxn ang="0">
                <a:pos x="19" y="112"/>
              </a:cxn>
              <a:cxn ang="0">
                <a:pos x="8" y="104"/>
              </a:cxn>
              <a:cxn ang="0">
                <a:pos x="4" y="99"/>
              </a:cxn>
              <a:cxn ang="0">
                <a:pos x="0" y="89"/>
              </a:cxn>
              <a:cxn ang="0">
                <a:pos x="2" y="80"/>
              </a:cxn>
              <a:cxn ang="0">
                <a:pos x="4" y="66"/>
              </a:cxn>
              <a:cxn ang="0">
                <a:pos x="12" y="55"/>
              </a:cxn>
              <a:cxn ang="0">
                <a:pos x="21" y="53"/>
              </a:cxn>
              <a:cxn ang="0">
                <a:pos x="31" y="53"/>
              </a:cxn>
              <a:cxn ang="0">
                <a:pos x="33" y="68"/>
              </a:cxn>
              <a:cxn ang="0">
                <a:pos x="38" y="78"/>
              </a:cxn>
              <a:cxn ang="0">
                <a:pos x="44" y="83"/>
              </a:cxn>
              <a:cxn ang="0">
                <a:pos x="53" y="85"/>
              </a:cxn>
              <a:cxn ang="0">
                <a:pos x="61" y="80"/>
              </a:cxn>
              <a:cxn ang="0">
                <a:pos x="69" y="72"/>
              </a:cxn>
              <a:cxn ang="0">
                <a:pos x="74" y="61"/>
              </a:cxn>
              <a:cxn ang="0">
                <a:pos x="80" y="49"/>
              </a:cxn>
              <a:cxn ang="0">
                <a:pos x="63" y="40"/>
              </a:cxn>
              <a:cxn ang="0">
                <a:pos x="48" y="38"/>
              </a:cxn>
              <a:cxn ang="0">
                <a:pos x="33" y="38"/>
              </a:cxn>
              <a:cxn ang="0">
                <a:pos x="23" y="38"/>
              </a:cxn>
              <a:cxn ang="0">
                <a:pos x="21" y="26"/>
              </a:cxn>
              <a:cxn ang="0">
                <a:pos x="19" y="19"/>
              </a:cxn>
              <a:cxn ang="0">
                <a:pos x="33" y="7"/>
              </a:cxn>
              <a:cxn ang="0">
                <a:pos x="52" y="2"/>
              </a:cxn>
              <a:cxn ang="0">
                <a:pos x="61" y="0"/>
              </a:cxn>
              <a:cxn ang="0">
                <a:pos x="71" y="0"/>
              </a:cxn>
              <a:cxn ang="0">
                <a:pos x="82" y="0"/>
              </a:cxn>
              <a:cxn ang="0">
                <a:pos x="93" y="2"/>
              </a:cxn>
              <a:cxn ang="0">
                <a:pos x="105" y="17"/>
              </a:cxn>
              <a:cxn ang="0">
                <a:pos x="110" y="38"/>
              </a:cxn>
              <a:cxn ang="0">
                <a:pos x="112" y="59"/>
              </a:cxn>
              <a:cxn ang="0">
                <a:pos x="110" y="80"/>
              </a:cxn>
              <a:cxn ang="0">
                <a:pos x="101" y="95"/>
              </a:cxn>
              <a:cxn ang="0">
                <a:pos x="90" y="112"/>
              </a:cxn>
              <a:cxn ang="0">
                <a:pos x="72" y="121"/>
              </a:cxn>
              <a:cxn ang="0">
                <a:pos x="52" y="129"/>
              </a:cxn>
            </a:cxnLst>
            <a:rect l="0" t="0" r="r" b="b"/>
            <a:pathLst>
              <a:path w="112" h="129">
                <a:moveTo>
                  <a:pt x="52" y="129"/>
                </a:moveTo>
                <a:lnTo>
                  <a:pt x="33" y="120"/>
                </a:lnTo>
                <a:lnTo>
                  <a:pt x="19" y="112"/>
                </a:lnTo>
                <a:lnTo>
                  <a:pt x="8" y="104"/>
                </a:lnTo>
                <a:lnTo>
                  <a:pt x="4" y="99"/>
                </a:lnTo>
                <a:lnTo>
                  <a:pt x="0" y="89"/>
                </a:lnTo>
                <a:lnTo>
                  <a:pt x="2" y="80"/>
                </a:lnTo>
                <a:lnTo>
                  <a:pt x="4" y="66"/>
                </a:lnTo>
                <a:lnTo>
                  <a:pt x="12" y="55"/>
                </a:lnTo>
                <a:lnTo>
                  <a:pt x="21" y="53"/>
                </a:lnTo>
                <a:lnTo>
                  <a:pt x="31" y="53"/>
                </a:lnTo>
                <a:lnTo>
                  <a:pt x="33" y="68"/>
                </a:lnTo>
                <a:lnTo>
                  <a:pt x="38" y="78"/>
                </a:lnTo>
                <a:lnTo>
                  <a:pt x="44" y="83"/>
                </a:lnTo>
                <a:lnTo>
                  <a:pt x="53" y="85"/>
                </a:lnTo>
                <a:lnTo>
                  <a:pt x="61" y="80"/>
                </a:lnTo>
                <a:lnTo>
                  <a:pt x="69" y="72"/>
                </a:lnTo>
                <a:lnTo>
                  <a:pt x="74" y="61"/>
                </a:lnTo>
                <a:lnTo>
                  <a:pt x="80" y="49"/>
                </a:lnTo>
                <a:lnTo>
                  <a:pt x="63" y="40"/>
                </a:lnTo>
                <a:lnTo>
                  <a:pt x="48" y="38"/>
                </a:lnTo>
                <a:lnTo>
                  <a:pt x="33" y="38"/>
                </a:lnTo>
                <a:lnTo>
                  <a:pt x="23" y="38"/>
                </a:lnTo>
                <a:lnTo>
                  <a:pt x="21" y="26"/>
                </a:lnTo>
                <a:lnTo>
                  <a:pt x="19" y="19"/>
                </a:lnTo>
                <a:lnTo>
                  <a:pt x="33" y="7"/>
                </a:lnTo>
                <a:lnTo>
                  <a:pt x="52" y="2"/>
                </a:lnTo>
                <a:lnTo>
                  <a:pt x="61" y="0"/>
                </a:lnTo>
                <a:lnTo>
                  <a:pt x="71" y="0"/>
                </a:lnTo>
                <a:lnTo>
                  <a:pt x="82" y="0"/>
                </a:lnTo>
                <a:lnTo>
                  <a:pt x="93" y="2"/>
                </a:lnTo>
                <a:lnTo>
                  <a:pt x="105" y="17"/>
                </a:lnTo>
                <a:lnTo>
                  <a:pt x="110" y="38"/>
                </a:lnTo>
                <a:lnTo>
                  <a:pt x="112" y="59"/>
                </a:lnTo>
                <a:lnTo>
                  <a:pt x="110" y="80"/>
                </a:lnTo>
                <a:lnTo>
                  <a:pt x="101" y="95"/>
                </a:lnTo>
                <a:lnTo>
                  <a:pt x="90" y="112"/>
                </a:lnTo>
                <a:lnTo>
                  <a:pt x="72" y="121"/>
                </a:lnTo>
                <a:lnTo>
                  <a:pt x="52" y="12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51" name="Freeform 35"/>
          <p:cNvSpPr>
            <a:spLocks/>
          </p:cNvSpPr>
          <p:nvPr/>
        </p:nvSpPr>
        <p:spPr bwMode="auto">
          <a:xfrm>
            <a:off x="2627313" y="1341438"/>
            <a:ext cx="88900" cy="103187"/>
          </a:xfrm>
          <a:custGeom>
            <a:avLst/>
            <a:gdLst/>
            <a:ahLst/>
            <a:cxnLst>
              <a:cxn ang="0">
                <a:pos x="52" y="129"/>
              </a:cxn>
              <a:cxn ang="0">
                <a:pos x="33" y="120"/>
              </a:cxn>
              <a:cxn ang="0">
                <a:pos x="19" y="112"/>
              </a:cxn>
              <a:cxn ang="0">
                <a:pos x="8" y="104"/>
              </a:cxn>
              <a:cxn ang="0">
                <a:pos x="4" y="99"/>
              </a:cxn>
              <a:cxn ang="0">
                <a:pos x="0" y="89"/>
              </a:cxn>
              <a:cxn ang="0">
                <a:pos x="2" y="80"/>
              </a:cxn>
              <a:cxn ang="0">
                <a:pos x="4" y="66"/>
              </a:cxn>
              <a:cxn ang="0">
                <a:pos x="12" y="55"/>
              </a:cxn>
              <a:cxn ang="0">
                <a:pos x="21" y="53"/>
              </a:cxn>
              <a:cxn ang="0">
                <a:pos x="31" y="53"/>
              </a:cxn>
              <a:cxn ang="0">
                <a:pos x="33" y="68"/>
              </a:cxn>
              <a:cxn ang="0">
                <a:pos x="38" y="78"/>
              </a:cxn>
              <a:cxn ang="0">
                <a:pos x="44" y="83"/>
              </a:cxn>
              <a:cxn ang="0">
                <a:pos x="53" y="85"/>
              </a:cxn>
              <a:cxn ang="0">
                <a:pos x="61" y="80"/>
              </a:cxn>
              <a:cxn ang="0">
                <a:pos x="69" y="72"/>
              </a:cxn>
              <a:cxn ang="0">
                <a:pos x="74" y="61"/>
              </a:cxn>
              <a:cxn ang="0">
                <a:pos x="80" y="49"/>
              </a:cxn>
              <a:cxn ang="0">
                <a:pos x="63" y="40"/>
              </a:cxn>
              <a:cxn ang="0">
                <a:pos x="48" y="38"/>
              </a:cxn>
              <a:cxn ang="0">
                <a:pos x="33" y="38"/>
              </a:cxn>
              <a:cxn ang="0">
                <a:pos x="23" y="38"/>
              </a:cxn>
              <a:cxn ang="0">
                <a:pos x="21" y="26"/>
              </a:cxn>
              <a:cxn ang="0">
                <a:pos x="19" y="19"/>
              </a:cxn>
              <a:cxn ang="0">
                <a:pos x="33" y="7"/>
              </a:cxn>
              <a:cxn ang="0">
                <a:pos x="52" y="2"/>
              </a:cxn>
              <a:cxn ang="0">
                <a:pos x="61" y="0"/>
              </a:cxn>
              <a:cxn ang="0">
                <a:pos x="71" y="0"/>
              </a:cxn>
              <a:cxn ang="0">
                <a:pos x="82" y="0"/>
              </a:cxn>
              <a:cxn ang="0">
                <a:pos x="93" y="2"/>
              </a:cxn>
              <a:cxn ang="0">
                <a:pos x="105" y="17"/>
              </a:cxn>
              <a:cxn ang="0">
                <a:pos x="110" y="38"/>
              </a:cxn>
              <a:cxn ang="0">
                <a:pos x="112" y="59"/>
              </a:cxn>
              <a:cxn ang="0">
                <a:pos x="110" y="80"/>
              </a:cxn>
              <a:cxn ang="0">
                <a:pos x="101" y="95"/>
              </a:cxn>
              <a:cxn ang="0">
                <a:pos x="90" y="112"/>
              </a:cxn>
              <a:cxn ang="0">
                <a:pos x="72" y="121"/>
              </a:cxn>
              <a:cxn ang="0">
                <a:pos x="52" y="129"/>
              </a:cxn>
            </a:cxnLst>
            <a:rect l="0" t="0" r="r" b="b"/>
            <a:pathLst>
              <a:path w="112" h="129">
                <a:moveTo>
                  <a:pt x="52" y="129"/>
                </a:moveTo>
                <a:lnTo>
                  <a:pt x="33" y="120"/>
                </a:lnTo>
                <a:lnTo>
                  <a:pt x="19" y="112"/>
                </a:lnTo>
                <a:lnTo>
                  <a:pt x="8" y="104"/>
                </a:lnTo>
                <a:lnTo>
                  <a:pt x="4" y="99"/>
                </a:lnTo>
                <a:lnTo>
                  <a:pt x="0" y="89"/>
                </a:lnTo>
                <a:lnTo>
                  <a:pt x="2" y="80"/>
                </a:lnTo>
                <a:lnTo>
                  <a:pt x="4" y="66"/>
                </a:lnTo>
                <a:lnTo>
                  <a:pt x="12" y="55"/>
                </a:lnTo>
                <a:lnTo>
                  <a:pt x="21" y="53"/>
                </a:lnTo>
                <a:lnTo>
                  <a:pt x="31" y="53"/>
                </a:lnTo>
                <a:lnTo>
                  <a:pt x="33" y="68"/>
                </a:lnTo>
                <a:lnTo>
                  <a:pt x="38" y="78"/>
                </a:lnTo>
                <a:lnTo>
                  <a:pt x="44" y="83"/>
                </a:lnTo>
                <a:lnTo>
                  <a:pt x="53" y="85"/>
                </a:lnTo>
                <a:lnTo>
                  <a:pt x="61" y="80"/>
                </a:lnTo>
                <a:lnTo>
                  <a:pt x="69" y="72"/>
                </a:lnTo>
                <a:lnTo>
                  <a:pt x="74" y="61"/>
                </a:lnTo>
                <a:lnTo>
                  <a:pt x="80" y="49"/>
                </a:lnTo>
                <a:lnTo>
                  <a:pt x="63" y="40"/>
                </a:lnTo>
                <a:lnTo>
                  <a:pt x="48" y="38"/>
                </a:lnTo>
                <a:lnTo>
                  <a:pt x="33" y="38"/>
                </a:lnTo>
                <a:lnTo>
                  <a:pt x="23" y="38"/>
                </a:lnTo>
                <a:lnTo>
                  <a:pt x="21" y="26"/>
                </a:lnTo>
                <a:lnTo>
                  <a:pt x="19" y="19"/>
                </a:lnTo>
                <a:lnTo>
                  <a:pt x="33" y="7"/>
                </a:lnTo>
                <a:lnTo>
                  <a:pt x="52" y="2"/>
                </a:lnTo>
                <a:lnTo>
                  <a:pt x="61" y="0"/>
                </a:lnTo>
                <a:lnTo>
                  <a:pt x="71" y="0"/>
                </a:lnTo>
                <a:lnTo>
                  <a:pt x="82" y="0"/>
                </a:lnTo>
                <a:lnTo>
                  <a:pt x="93" y="2"/>
                </a:lnTo>
                <a:lnTo>
                  <a:pt x="105" y="17"/>
                </a:lnTo>
                <a:lnTo>
                  <a:pt x="110" y="38"/>
                </a:lnTo>
                <a:lnTo>
                  <a:pt x="112" y="59"/>
                </a:lnTo>
                <a:lnTo>
                  <a:pt x="110" y="80"/>
                </a:lnTo>
                <a:lnTo>
                  <a:pt x="101" y="95"/>
                </a:lnTo>
                <a:lnTo>
                  <a:pt x="90" y="112"/>
                </a:lnTo>
                <a:lnTo>
                  <a:pt x="72" y="121"/>
                </a:lnTo>
                <a:lnTo>
                  <a:pt x="52" y="12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52" name="AutoShape 3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51725" y="6021388"/>
            <a:ext cx="720725" cy="431800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500"/>
                            </p:stCondLst>
                            <p:childTnLst>
                              <p:par>
                                <p:cTn id="1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1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 animBg="1"/>
      <p:bldP spid="9224" grpId="1" animBg="1"/>
      <p:bldP spid="9250" grpId="0" animBg="1"/>
      <p:bldP spid="9250" grpId="1" animBg="1"/>
      <p:bldP spid="9251" grpId="0" animBg="1"/>
      <p:bldP spid="9251" grpId="1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162" name="AutoShape 2"/>
          <p:cNvCxnSpPr>
            <a:cxnSpLocks noChangeShapeType="1"/>
          </p:cNvCxnSpPr>
          <p:nvPr/>
        </p:nvCxnSpPr>
        <p:spPr bwMode="auto">
          <a:xfrm flipV="1">
            <a:off x="323850" y="5445125"/>
            <a:ext cx="8496300" cy="792163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</p:spPr>
      </p:cxnSp>
      <p:grpSp>
        <p:nvGrpSpPr>
          <p:cNvPr id="92163" name="Group 3"/>
          <p:cNvGrpSpPr>
            <a:grpSpLocks/>
          </p:cNvGrpSpPr>
          <p:nvPr/>
        </p:nvGrpSpPr>
        <p:grpSpPr bwMode="auto">
          <a:xfrm rot="-197888">
            <a:off x="5219700" y="4076700"/>
            <a:ext cx="2592388" cy="1101725"/>
            <a:chOff x="624" y="1842"/>
            <a:chExt cx="1361" cy="694"/>
          </a:xfrm>
        </p:grpSpPr>
        <p:sp>
          <p:nvSpPr>
            <p:cNvPr id="92164" name="Rectangle 4"/>
            <p:cNvSpPr>
              <a:spLocks noChangeArrowheads="1"/>
            </p:cNvSpPr>
            <p:nvPr/>
          </p:nvSpPr>
          <p:spPr bwMode="auto">
            <a:xfrm>
              <a:off x="624" y="2046"/>
              <a:ext cx="895" cy="4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65" name="Rectangle 5"/>
            <p:cNvSpPr>
              <a:spLocks noChangeArrowheads="1"/>
            </p:cNvSpPr>
            <p:nvPr/>
          </p:nvSpPr>
          <p:spPr bwMode="auto">
            <a:xfrm>
              <a:off x="1519" y="1842"/>
              <a:ext cx="466" cy="69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166" name="AutoShape 6"/>
          <p:cNvSpPr>
            <a:spLocks noChangeArrowheads="1"/>
          </p:cNvSpPr>
          <p:nvPr/>
        </p:nvSpPr>
        <p:spPr bwMode="auto">
          <a:xfrm>
            <a:off x="5292725" y="5084763"/>
            <a:ext cx="511175" cy="4318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67" name="AutoShape 7"/>
          <p:cNvSpPr>
            <a:spLocks noChangeArrowheads="1"/>
          </p:cNvSpPr>
          <p:nvPr/>
        </p:nvSpPr>
        <p:spPr bwMode="auto">
          <a:xfrm>
            <a:off x="7019925" y="4941888"/>
            <a:ext cx="511175" cy="51911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186" name="AutoShape 2"/>
          <p:cNvCxnSpPr>
            <a:cxnSpLocks noChangeShapeType="1"/>
          </p:cNvCxnSpPr>
          <p:nvPr/>
        </p:nvCxnSpPr>
        <p:spPr bwMode="auto">
          <a:xfrm flipV="1">
            <a:off x="323850" y="5445125"/>
            <a:ext cx="8496300" cy="792163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</p:spPr>
      </p:cxnSp>
      <p:grpSp>
        <p:nvGrpSpPr>
          <p:cNvPr id="93187" name="Group 3"/>
          <p:cNvGrpSpPr>
            <a:grpSpLocks/>
          </p:cNvGrpSpPr>
          <p:nvPr/>
        </p:nvGrpSpPr>
        <p:grpSpPr bwMode="auto">
          <a:xfrm rot="-197888">
            <a:off x="5219700" y="4076700"/>
            <a:ext cx="2592388" cy="1101725"/>
            <a:chOff x="624" y="1842"/>
            <a:chExt cx="1361" cy="694"/>
          </a:xfrm>
        </p:grpSpPr>
        <p:sp>
          <p:nvSpPr>
            <p:cNvPr id="93188" name="Rectangle 4"/>
            <p:cNvSpPr>
              <a:spLocks noChangeArrowheads="1"/>
            </p:cNvSpPr>
            <p:nvPr/>
          </p:nvSpPr>
          <p:spPr bwMode="auto">
            <a:xfrm>
              <a:off x="624" y="2046"/>
              <a:ext cx="895" cy="4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89" name="Rectangle 5"/>
            <p:cNvSpPr>
              <a:spLocks noChangeArrowheads="1"/>
            </p:cNvSpPr>
            <p:nvPr/>
          </p:nvSpPr>
          <p:spPr bwMode="auto">
            <a:xfrm>
              <a:off x="1519" y="1842"/>
              <a:ext cx="466" cy="69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3190" name="AutoShape 6"/>
          <p:cNvSpPr>
            <a:spLocks noChangeArrowheads="1"/>
          </p:cNvSpPr>
          <p:nvPr/>
        </p:nvSpPr>
        <p:spPr bwMode="auto">
          <a:xfrm>
            <a:off x="5292725" y="5084763"/>
            <a:ext cx="511175" cy="4318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191" name="AutoShape 7"/>
          <p:cNvSpPr>
            <a:spLocks noChangeArrowheads="1"/>
          </p:cNvSpPr>
          <p:nvPr/>
        </p:nvSpPr>
        <p:spPr bwMode="auto">
          <a:xfrm>
            <a:off x="7019925" y="4941888"/>
            <a:ext cx="511175" cy="51911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210" name="AutoShape 2"/>
          <p:cNvCxnSpPr>
            <a:cxnSpLocks noChangeShapeType="1"/>
          </p:cNvCxnSpPr>
          <p:nvPr/>
        </p:nvCxnSpPr>
        <p:spPr bwMode="auto">
          <a:xfrm flipV="1">
            <a:off x="323850" y="5445125"/>
            <a:ext cx="8496300" cy="792163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</p:spPr>
      </p:cxnSp>
      <p:grpSp>
        <p:nvGrpSpPr>
          <p:cNvPr id="94211" name="Group 3"/>
          <p:cNvGrpSpPr>
            <a:grpSpLocks/>
          </p:cNvGrpSpPr>
          <p:nvPr/>
        </p:nvGrpSpPr>
        <p:grpSpPr bwMode="auto">
          <a:xfrm rot="-197888">
            <a:off x="5219700" y="4076700"/>
            <a:ext cx="2592388" cy="1101725"/>
            <a:chOff x="624" y="1842"/>
            <a:chExt cx="1361" cy="694"/>
          </a:xfrm>
        </p:grpSpPr>
        <p:sp>
          <p:nvSpPr>
            <p:cNvPr id="94212" name="Rectangle 4"/>
            <p:cNvSpPr>
              <a:spLocks noChangeArrowheads="1"/>
            </p:cNvSpPr>
            <p:nvPr/>
          </p:nvSpPr>
          <p:spPr bwMode="auto">
            <a:xfrm>
              <a:off x="624" y="2046"/>
              <a:ext cx="895" cy="4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13" name="Rectangle 5"/>
            <p:cNvSpPr>
              <a:spLocks noChangeArrowheads="1"/>
            </p:cNvSpPr>
            <p:nvPr/>
          </p:nvSpPr>
          <p:spPr bwMode="auto">
            <a:xfrm>
              <a:off x="1519" y="1842"/>
              <a:ext cx="466" cy="69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4214" name="AutoShape 6"/>
          <p:cNvSpPr>
            <a:spLocks noChangeArrowheads="1"/>
          </p:cNvSpPr>
          <p:nvPr/>
        </p:nvSpPr>
        <p:spPr bwMode="auto">
          <a:xfrm>
            <a:off x="5292725" y="5084763"/>
            <a:ext cx="511175" cy="4318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4215" name="AutoShape 7"/>
          <p:cNvSpPr>
            <a:spLocks noChangeArrowheads="1"/>
          </p:cNvSpPr>
          <p:nvPr/>
        </p:nvSpPr>
        <p:spPr bwMode="auto">
          <a:xfrm>
            <a:off x="7019925" y="4941888"/>
            <a:ext cx="511175" cy="51911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234" name="AutoShape 2"/>
          <p:cNvCxnSpPr>
            <a:cxnSpLocks noChangeShapeType="1"/>
          </p:cNvCxnSpPr>
          <p:nvPr/>
        </p:nvCxnSpPr>
        <p:spPr bwMode="auto">
          <a:xfrm flipV="1">
            <a:off x="323850" y="5445125"/>
            <a:ext cx="8496300" cy="792163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</p:spPr>
      </p:cxnSp>
      <p:grpSp>
        <p:nvGrpSpPr>
          <p:cNvPr id="95235" name="Group 3"/>
          <p:cNvGrpSpPr>
            <a:grpSpLocks/>
          </p:cNvGrpSpPr>
          <p:nvPr/>
        </p:nvGrpSpPr>
        <p:grpSpPr bwMode="auto">
          <a:xfrm rot="-197888">
            <a:off x="5219700" y="4076700"/>
            <a:ext cx="2592388" cy="1101725"/>
            <a:chOff x="624" y="1842"/>
            <a:chExt cx="1361" cy="694"/>
          </a:xfrm>
        </p:grpSpPr>
        <p:sp>
          <p:nvSpPr>
            <p:cNvPr id="95236" name="Rectangle 4"/>
            <p:cNvSpPr>
              <a:spLocks noChangeArrowheads="1"/>
            </p:cNvSpPr>
            <p:nvPr/>
          </p:nvSpPr>
          <p:spPr bwMode="auto">
            <a:xfrm>
              <a:off x="624" y="2046"/>
              <a:ext cx="895" cy="4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37" name="Rectangle 5"/>
            <p:cNvSpPr>
              <a:spLocks noChangeArrowheads="1"/>
            </p:cNvSpPr>
            <p:nvPr/>
          </p:nvSpPr>
          <p:spPr bwMode="auto">
            <a:xfrm>
              <a:off x="1519" y="1842"/>
              <a:ext cx="466" cy="69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5238" name="AutoShape 6"/>
          <p:cNvSpPr>
            <a:spLocks noChangeArrowheads="1"/>
          </p:cNvSpPr>
          <p:nvPr/>
        </p:nvSpPr>
        <p:spPr bwMode="auto">
          <a:xfrm>
            <a:off x="5292725" y="5084763"/>
            <a:ext cx="511175" cy="4318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39" name="AutoShape 7"/>
          <p:cNvSpPr>
            <a:spLocks noChangeArrowheads="1"/>
          </p:cNvSpPr>
          <p:nvPr/>
        </p:nvSpPr>
        <p:spPr bwMode="auto">
          <a:xfrm>
            <a:off x="7019925" y="4941888"/>
            <a:ext cx="511175" cy="51911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6258" name="AutoShape 2"/>
          <p:cNvCxnSpPr>
            <a:cxnSpLocks noChangeShapeType="1"/>
          </p:cNvCxnSpPr>
          <p:nvPr/>
        </p:nvCxnSpPr>
        <p:spPr bwMode="auto">
          <a:xfrm flipV="1">
            <a:off x="323850" y="5445125"/>
            <a:ext cx="8496300" cy="792163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</p:spPr>
      </p:cxnSp>
      <p:grpSp>
        <p:nvGrpSpPr>
          <p:cNvPr id="96259" name="Group 3"/>
          <p:cNvGrpSpPr>
            <a:grpSpLocks/>
          </p:cNvGrpSpPr>
          <p:nvPr/>
        </p:nvGrpSpPr>
        <p:grpSpPr bwMode="auto">
          <a:xfrm rot="-197888">
            <a:off x="5219700" y="4076700"/>
            <a:ext cx="2592388" cy="1101725"/>
            <a:chOff x="624" y="1842"/>
            <a:chExt cx="1361" cy="694"/>
          </a:xfrm>
        </p:grpSpPr>
        <p:sp>
          <p:nvSpPr>
            <p:cNvPr id="96260" name="Rectangle 4"/>
            <p:cNvSpPr>
              <a:spLocks noChangeArrowheads="1"/>
            </p:cNvSpPr>
            <p:nvPr/>
          </p:nvSpPr>
          <p:spPr bwMode="auto">
            <a:xfrm>
              <a:off x="624" y="2046"/>
              <a:ext cx="895" cy="4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61" name="Rectangle 5"/>
            <p:cNvSpPr>
              <a:spLocks noChangeArrowheads="1"/>
            </p:cNvSpPr>
            <p:nvPr/>
          </p:nvSpPr>
          <p:spPr bwMode="auto">
            <a:xfrm>
              <a:off x="1519" y="1842"/>
              <a:ext cx="466" cy="69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6262" name="AutoShape 6"/>
          <p:cNvSpPr>
            <a:spLocks noChangeArrowheads="1"/>
          </p:cNvSpPr>
          <p:nvPr/>
        </p:nvSpPr>
        <p:spPr bwMode="auto">
          <a:xfrm>
            <a:off x="5292725" y="5084763"/>
            <a:ext cx="511175" cy="4318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263" name="AutoShape 7"/>
          <p:cNvSpPr>
            <a:spLocks noChangeArrowheads="1"/>
          </p:cNvSpPr>
          <p:nvPr/>
        </p:nvSpPr>
        <p:spPr bwMode="auto">
          <a:xfrm>
            <a:off x="7019925" y="4941888"/>
            <a:ext cx="511175" cy="51911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282" name="AutoShape 2"/>
          <p:cNvCxnSpPr>
            <a:cxnSpLocks noChangeShapeType="1"/>
          </p:cNvCxnSpPr>
          <p:nvPr/>
        </p:nvCxnSpPr>
        <p:spPr bwMode="auto">
          <a:xfrm flipV="1">
            <a:off x="323850" y="5445125"/>
            <a:ext cx="8496300" cy="792163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</p:spPr>
      </p:cxnSp>
      <p:grpSp>
        <p:nvGrpSpPr>
          <p:cNvPr id="97283" name="Group 3"/>
          <p:cNvGrpSpPr>
            <a:grpSpLocks/>
          </p:cNvGrpSpPr>
          <p:nvPr/>
        </p:nvGrpSpPr>
        <p:grpSpPr bwMode="auto">
          <a:xfrm>
            <a:off x="5435600" y="4076700"/>
            <a:ext cx="2592388" cy="1101725"/>
            <a:chOff x="624" y="1842"/>
            <a:chExt cx="1361" cy="694"/>
          </a:xfrm>
        </p:grpSpPr>
        <p:sp>
          <p:nvSpPr>
            <p:cNvPr id="97284" name="Rectangle 4"/>
            <p:cNvSpPr>
              <a:spLocks noChangeArrowheads="1"/>
            </p:cNvSpPr>
            <p:nvPr/>
          </p:nvSpPr>
          <p:spPr bwMode="auto">
            <a:xfrm>
              <a:off x="624" y="2046"/>
              <a:ext cx="895" cy="4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5" name="Rectangle 5"/>
            <p:cNvSpPr>
              <a:spLocks noChangeArrowheads="1"/>
            </p:cNvSpPr>
            <p:nvPr/>
          </p:nvSpPr>
          <p:spPr bwMode="auto">
            <a:xfrm>
              <a:off x="1519" y="1842"/>
              <a:ext cx="466" cy="69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7286" name="AutoShape 6"/>
          <p:cNvSpPr>
            <a:spLocks noChangeArrowheads="1"/>
          </p:cNvSpPr>
          <p:nvPr/>
        </p:nvSpPr>
        <p:spPr bwMode="auto">
          <a:xfrm>
            <a:off x="5508625" y="5084763"/>
            <a:ext cx="511175" cy="4318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287" name="AutoShape 7"/>
          <p:cNvSpPr>
            <a:spLocks noChangeArrowheads="1"/>
          </p:cNvSpPr>
          <p:nvPr/>
        </p:nvSpPr>
        <p:spPr bwMode="auto">
          <a:xfrm>
            <a:off x="7235825" y="4941888"/>
            <a:ext cx="511175" cy="51911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8306" name="AutoShape 2"/>
          <p:cNvCxnSpPr>
            <a:cxnSpLocks noChangeShapeType="1"/>
          </p:cNvCxnSpPr>
          <p:nvPr/>
        </p:nvCxnSpPr>
        <p:spPr bwMode="auto">
          <a:xfrm flipV="1">
            <a:off x="323850" y="5445125"/>
            <a:ext cx="8496300" cy="792163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</p:spPr>
      </p:cxnSp>
      <p:grpSp>
        <p:nvGrpSpPr>
          <p:cNvPr id="98307" name="Group 3"/>
          <p:cNvGrpSpPr>
            <a:grpSpLocks/>
          </p:cNvGrpSpPr>
          <p:nvPr/>
        </p:nvGrpSpPr>
        <p:grpSpPr bwMode="auto">
          <a:xfrm>
            <a:off x="5435600" y="4076700"/>
            <a:ext cx="2592388" cy="1101725"/>
            <a:chOff x="624" y="1842"/>
            <a:chExt cx="1361" cy="694"/>
          </a:xfrm>
        </p:grpSpPr>
        <p:sp>
          <p:nvSpPr>
            <p:cNvPr id="98308" name="Rectangle 4"/>
            <p:cNvSpPr>
              <a:spLocks noChangeArrowheads="1"/>
            </p:cNvSpPr>
            <p:nvPr/>
          </p:nvSpPr>
          <p:spPr bwMode="auto">
            <a:xfrm>
              <a:off x="624" y="2046"/>
              <a:ext cx="895" cy="4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09" name="Rectangle 5"/>
            <p:cNvSpPr>
              <a:spLocks noChangeArrowheads="1"/>
            </p:cNvSpPr>
            <p:nvPr/>
          </p:nvSpPr>
          <p:spPr bwMode="auto">
            <a:xfrm>
              <a:off x="1519" y="1842"/>
              <a:ext cx="466" cy="69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8310" name="AutoShape 6"/>
          <p:cNvSpPr>
            <a:spLocks noChangeArrowheads="1"/>
          </p:cNvSpPr>
          <p:nvPr/>
        </p:nvSpPr>
        <p:spPr bwMode="auto">
          <a:xfrm>
            <a:off x="5508625" y="5084763"/>
            <a:ext cx="511175" cy="4318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311" name="AutoShape 7"/>
          <p:cNvSpPr>
            <a:spLocks noChangeArrowheads="1"/>
          </p:cNvSpPr>
          <p:nvPr/>
        </p:nvSpPr>
        <p:spPr bwMode="auto">
          <a:xfrm>
            <a:off x="7235825" y="4941888"/>
            <a:ext cx="511175" cy="51911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9330" name="AutoShape 2"/>
          <p:cNvCxnSpPr>
            <a:cxnSpLocks noChangeShapeType="1"/>
          </p:cNvCxnSpPr>
          <p:nvPr/>
        </p:nvCxnSpPr>
        <p:spPr bwMode="auto">
          <a:xfrm flipV="1">
            <a:off x="323850" y="5445125"/>
            <a:ext cx="8496300" cy="792163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</p:spPr>
      </p:cxnSp>
      <p:grpSp>
        <p:nvGrpSpPr>
          <p:cNvPr id="99331" name="Group 3"/>
          <p:cNvGrpSpPr>
            <a:grpSpLocks/>
          </p:cNvGrpSpPr>
          <p:nvPr/>
        </p:nvGrpSpPr>
        <p:grpSpPr bwMode="auto">
          <a:xfrm>
            <a:off x="5724525" y="4076700"/>
            <a:ext cx="2592388" cy="1101725"/>
            <a:chOff x="624" y="1842"/>
            <a:chExt cx="1361" cy="694"/>
          </a:xfrm>
        </p:grpSpPr>
        <p:sp>
          <p:nvSpPr>
            <p:cNvPr id="99332" name="Rectangle 4"/>
            <p:cNvSpPr>
              <a:spLocks noChangeArrowheads="1"/>
            </p:cNvSpPr>
            <p:nvPr/>
          </p:nvSpPr>
          <p:spPr bwMode="auto">
            <a:xfrm>
              <a:off x="624" y="2046"/>
              <a:ext cx="895" cy="4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33" name="Rectangle 5"/>
            <p:cNvSpPr>
              <a:spLocks noChangeArrowheads="1"/>
            </p:cNvSpPr>
            <p:nvPr/>
          </p:nvSpPr>
          <p:spPr bwMode="auto">
            <a:xfrm>
              <a:off x="1519" y="1842"/>
              <a:ext cx="466" cy="69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9334" name="AutoShape 6"/>
          <p:cNvSpPr>
            <a:spLocks noChangeArrowheads="1"/>
          </p:cNvSpPr>
          <p:nvPr/>
        </p:nvSpPr>
        <p:spPr bwMode="auto">
          <a:xfrm>
            <a:off x="5795963" y="5084763"/>
            <a:ext cx="431800" cy="4318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35" name="AutoShape 7"/>
          <p:cNvSpPr>
            <a:spLocks noChangeArrowheads="1"/>
          </p:cNvSpPr>
          <p:nvPr/>
        </p:nvSpPr>
        <p:spPr bwMode="auto">
          <a:xfrm>
            <a:off x="7524750" y="4941888"/>
            <a:ext cx="438150" cy="51911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354" name="AutoShape 2"/>
          <p:cNvCxnSpPr>
            <a:cxnSpLocks noChangeShapeType="1"/>
          </p:cNvCxnSpPr>
          <p:nvPr/>
        </p:nvCxnSpPr>
        <p:spPr bwMode="auto">
          <a:xfrm flipV="1">
            <a:off x="323850" y="5445125"/>
            <a:ext cx="8496300" cy="792163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</p:spPr>
      </p:cxnSp>
      <p:grpSp>
        <p:nvGrpSpPr>
          <p:cNvPr id="100355" name="Group 3"/>
          <p:cNvGrpSpPr>
            <a:grpSpLocks/>
          </p:cNvGrpSpPr>
          <p:nvPr/>
        </p:nvGrpSpPr>
        <p:grpSpPr bwMode="auto">
          <a:xfrm>
            <a:off x="6011863" y="4076700"/>
            <a:ext cx="2592387" cy="1101725"/>
            <a:chOff x="624" y="1842"/>
            <a:chExt cx="1361" cy="694"/>
          </a:xfrm>
        </p:grpSpPr>
        <p:sp>
          <p:nvSpPr>
            <p:cNvPr id="100356" name="Rectangle 4"/>
            <p:cNvSpPr>
              <a:spLocks noChangeArrowheads="1"/>
            </p:cNvSpPr>
            <p:nvPr/>
          </p:nvSpPr>
          <p:spPr bwMode="auto">
            <a:xfrm>
              <a:off x="624" y="2046"/>
              <a:ext cx="895" cy="4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57" name="Rectangle 5"/>
            <p:cNvSpPr>
              <a:spLocks noChangeArrowheads="1"/>
            </p:cNvSpPr>
            <p:nvPr/>
          </p:nvSpPr>
          <p:spPr bwMode="auto">
            <a:xfrm>
              <a:off x="1519" y="1842"/>
              <a:ext cx="466" cy="69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0358" name="AutoShape 6"/>
          <p:cNvSpPr>
            <a:spLocks noChangeArrowheads="1"/>
          </p:cNvSpPr>
          <p:nvPr/>
        </p:nvSpPr>
        <p:spPr bwMode="auto">
          <a:xfrm>
            <a:off x="6227763" y="5084763"/>
            <a:ext cx="576262" cy="4318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359" name="AutoShape 7"/>
          <p:cNvSpPr>
            <a:spLocks noChangeArrowheads="1"/>
          </p:cNvSpPr>
          <p:nvPr/>
        </p:nvSpPr>
        <p:spPr bwMode="auto">
          <a:xfrm>
            <a:off x="7740650" y="4941888"/>
            <a:ext cx="576263" cy="50323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378" name="AutoShape 2"/>
          <p:cNvCxnSpPr>
            <a:cxnSpLocks noChangeShapeType="1"/>
          </p:cNvCxnSpPr>
          <p:nvPr/>
        </p:nvCxnSpPr>
        <p:spPr bwMode="auto">
          <a:xfrm flipV="1">
            <a:off x="323850" y="5445125"/>
            <a:ext cx="8496300" cy="792163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</p:spPr>
      </p:cxnSp>
      <p:grpSp>
        <p:nvGrpSpPr>
          <p:cNvPr id="101379" name="Group 3"/>
          <p:cNvGrpSpPr>
            <a:grpSpLocks/>
          </p:cNvGrpSpPr>
          <p:nvPr/>
        </p:nvGrpSpPr>
        <p:grpSpPr bwMode="auto">
          <a:xfrm>
            <a:off x="6011863" y="4076700"/>
            <a:ext cx="2592387" cy="1101725"/>
            <a:chOff x="624" y="1842"/>
            <a:chExt cx="1361" cy="694"/>
          </a:xfrm>
        </p:grpSpPr>
        <p:sp>
          <p:nvSpPr>
            <p:cNvPr id="101380" name="Rectangle 4"/>
            <p:cNvSpPr>
              <a:spLocks noChangeArrowheads="1"/>
            </p:cNvSpPr>
            <p:nvPr/>
          </p:nvSpPr>
          <p:spPr bwMode="auto">
            <a:xfrm>
              <a:off x="624" y="2046"/>
              <a:ext cx="895" cy="4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81" name="Rectangle 5"/>
            <p:cNvSpPr>
              <a:spLocks noChangeArrowheads="1"/>
            </p:cNvSpPr>
            <p:nvPr/>
          </p:nvSpPr>
          <p:spPr bwMode="auto">
            <a:xfrm>
              <a:off x="1519" y="1842"/>
              <a:ext cx="466" cy="69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1382" name="AutoShape 6"/>
          <p:cNvSpPr>
            <a:spLocks noChangeArrowheads="1"/>
          </p:cNvSpPr>
          <p:nvPr/>
        </p:nvSpPr>
        <p:spPr bwMode="auto">
          <a:xfrm>
            <a:off x="6227763" y="5084763"/>
            <a:ext cx="576262" cy="4318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383" name="AutoShape 7"/>
          <p:cNvSpPr>
            <a:spLocks noChangeArrowheads="1"/>
          </p:cNvSpPr>
          <p:nvPr/>
        </p:nvSpPr>
        <p:spPr bwMode="auto">
          <a:xfrm>
            <a:off x="7740650" y="4941888"/>
            <a:ext cx="576263" cy="50323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150</Words>
  <Application>Microsoft Office PowerPoint</Application>
  <PresentationFormat>Экран (4:3)</PresentationFormat>
  <Paragraphs>46</Paragraphs>
  <Slides>114</Slides>
  <Notes>2</Notes>
  <HiddenSlides>0</HiddenSlides>
  <MMClips>11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114</vt:i4>
      </vt:variant>
    </vt:vector>
  </HeadingPairs>
  <TitlesOfParts>
    <vt:vector size="119" baseType="lpstr">
      <vt:lpstr>Arial</vt:lpstr>
      <vt:lpstr>Arial Black</vt:lpstr>
      <vt:lpstr>Arial Narrow</vt:lpstr>
      <vt:lpstr>Comic Sans MS</vt:lpstr>
      <vt:lpstr>Оформление по умолчанию</vt:lpstr>
      <vt:lpstr>Слайд 1</vt:lpstr>
      <vt:lpstr>Слайд 2</vt:lpstr>
      <vt:lpstr>Анімація</vt:lpstr>
      <vt:lpstr>Слайд 4</vt:lpstr>
      <vt:lpstr>Слайд 5</vt:lpstr>
      <vt:lpstr>Слайд 6</vt:lpstr>
      <vt:lpstr>Анімації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Слайд 81</vt:lpstr>
      <vt:lpstr>Слайд 82</vt:lpstr>
      <vt:lpstr>Слайд 83</vt:lpstr>
      <vt:lpstr>Слайд 84</vt:lpstr>
      <vt:lpstr>Слайд 85</vt:lpstr>
      <vt:lpstr>Слайд 86</vt:lpstr>
      <vt:lpstr>Слайд 87</vt:lpstr>
      <vt:lpstr>Слайд 88</vt:lpstr>
      <vt:lpstr>Слайд 89</vt:lpstr>
      <vt:lpstr>Слайд 90</vt:lpstr>
      <vt:lpstr>Слайд 91</vt:lpstr>
      <vt:lpstr>Слайд 92</vt:lpstr>
      <vt:lpstr>Слайд 93</vt:lpstr>
      <vt:lpstr>Слайд 94</vt:lpstr>
      <vt:lpstr>Слайд 95</vt:lpstr>
      <vt:lpstr>Слайд 96</vt:lpstr>
      <vt:lpstr>Слайд 97</vt:lpstr>
      <vt:lpstr>Слайд 98</vt:lpstr>
      <vt:lpstr>Слайд 99</vt:lpstr>
      <vt:lpstr>Слайд 100</vt:lpstr>
      <vt:lpstr>Слайд 101</vt:lpstr>
      <vt:lpstr>Слайд 102</vt:lpstr>
      <vt:lpstr>Слайд 103</vt:lpstr>
      <vt:lpstr>Слайд 104</vt:lpstr>
      <vt:lpstr>Слайд 105</vt:lpstr>
      <vt:lpstr>Слайд 106</vt:lpstr>
      <vt:lpstr>Слайд 107</vt:lpstr>
      <vt:lpstr>Слайд 108</vt:lpstr>
      <vt:lpstr>Слайд 109</vt:lpstr>
      <vt:lpstr>Слайд 110</vt:lpstr>
      <vt:lpstr>Слайд 111</vt:lpstr>
      <vt:lpstr>Слайд 112</vt:lpstr>
      <vt:lpstr>Слайд 113</vt:lpstr>
      <vt:lpstr>Слайд 114</vt:lpstr>
    </vt:vector>
  </TitlesOfParts>
  <Company>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Муравьёва</dc:creator>
  <cp:lastModifiedBy>mama</cp:lastModifiedBy>
  <cp:revision>25</cp:revision>
  <dcterms:created xsi:type="dcterms:W3CDTF">2006-07-25T03:42:54Z</dcterms:created>
  <dcterms:modified xsi:type="dcterms:W3CDTF">2015-11-27T22:07:43Z</dcterms:modified>
</cp:coreProperties>
</file>